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811" r:id="rId1"/>
  </p:sldMasterIdLst>
  <p:notesMasterIdLst>
    <p:notesMasterId r:id="rId15"/>
  </p:notesMasterIdLst>
  <p:handoutMasterIdLst>
    <p:handoutMasterId r:id="rId16"/>
  </p:handoutMasterIdLst>
  <p:sldIdLst>
    <p:sldId id="697" r:id="rId2"/>
    <p:sldId id="700" r:id="rId3"/>
    <p:sldId id="698" r:id="rId4"/>
    <p:sldId id="701" r:id="rId5"/>
    <p:sldId id="699" r:id="rId6"/>
    <p:sldId id="702" r:id="rId7"/>
    <p:sldId id="706" r:id="rId8"/>
    <p:sldId id="707" r:id="rId9"/>
    <p:sldId id="665" r:id="rId10"/>
    <p:sldId id="703" r:id="rId11"/>
    <p:sldId id="704" r:id="rId12"/>
    <p:sldId id="683" r:id="rId13"/>
    <p:sldId id="676" r:id="rId14"/>
  </p:sldIdLst>
  <p:sldSz cx="9144000" cy="5143500" type="screen16x9"/>
  <p:notesSz cx="6797675" cy="9926638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宋体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宋体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宋体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宋体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宋体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宋体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宋体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宋体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宋体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973">
          <p15:clr>
            <a:srgbClr val="A4A3A4"/>
          </p15:clr>
        </p15:guide>
        <p15:guide id="2" orient="horz" pos="2668">
          <p15:clr>
            <a:srgbClr val="A4A3A4"/>
          </p15:clr>
        </p15:guide>
        <p15:guide id="3" orient="horz" pos="1293">
          <p15:clr>
            <a:srgbClr val="A4A3A4"/>
          </p15:clr>
        </p15:guide>
        <p15:guide id="4" orient="horz" pos="577">
          <p15:clr>
            <a:srgbClr val="A4A3A4"/>
          </p15:clr>
        </p15:guide>
        <p15:guide id="5" orient="horz" pos="305">
          <p15:clr>
            <a:srgbClr val="A4A3A4"/>
          </p15:clr>
        </p15:guide>
        <p15:guide id="6" orient="horz" pos="3239">
          <p15:clr>
            <a:srgbClr val="A4A3A4"/>
          </p15:clr>
        </p15:guide>
        <p15:guide id="7" orient="horz" pos="978">
          <p15:clr>
            <a:srgbClr val="A4A3A4"/>
          </p15:clr>
        </p15:guide>
        <p15:guide id="8" orient="horz" pos="1669">
          <p15:clr>
            <a:srgbClr val="A4A3A4"/>
          </p15:clr>
        </p15:guide>
        <p15:guide id="9" orient="horz" pos="2293">
          <p15:clr>
            <a:srgbClr val="A4A3A4"/>
          </p15:clr>
        </p15:guide>
        <p15:guide id="10" orient="horz" pos="2975">
          <p15:clr>
            <a:srgbClr val="A4A3A4"/>
          </p15:clr>
        </p15:guide>
        <p15:guide id="11" pos="2718">
          <p15:clr>
            <a:srgbClr val="A4A3A4"/>
          </p15:clr>
        </p15:guide>
        <p15:guide id="12" pos="1927">
          <p15:clr>
            <a:srgbClr val="A4A3A4"/>
          </p15:clr>
        </p15:guide>
        <p15:guide id="13" pos="1179">
          <p15:clr>
            <a:srgbClr val="A4A3A4"/>
          </p15:clr>
        </p15:guide>
        <p15:guide id="14" pos="5343">
          <p15:clr>
            <a:srgbClr val="A4A3A4"/>
          </p15:clr>
        </p15:guide>
        <p15:guide id="15" pos="416">
          <p15:clr>
            <a:srgbClr val="A4A3A4"/>
          </p15:clr>
        </p15:guide>
        <p15:guide id="16" pos="3467">
          <p15:clr>
            <a:srgbClr val="A4A3A4"/>
          </p15:clr>
        </p15:guide>
        <p15:guide id="17" pos="4231">
          <p15:clr>
            <a:srgbClr val="A4A3A4"/>
          </p15:clr>
        </p15:guide>
        <p15:guide id="18" pos="5011">
          <p15:clr>
            <a:srgbClr val="A4A3A4"/>
          </p15:clr>
        </p15:guide>
        <p15:guide id="19" pos="4579">
          <p15:clr>
            <a:srgbClr val="A4A3A4"/>
          </p15:clr>
        </p15:guide>
        <p15:guide id="20" pos="3807">
          <p15:clr>
            <a:srgbClr val="A4A3A4"/>
          </p15:clr>
        </p15:guide>
        <p15:guide id="21" pos="3047">
          <p15:clr>
            <a:srgbClr val="A4A3A4"/>
          </p15:clr>
        </p15:guide>
        <p15:guide id="22" pos="2279">
          <p15:clr>
            <a:srgbClr val="A4A3A4"/>
          </p15:clr>
        </p15:guide>
        <p15:guide id="23" pos="1515">
          <p15:clr>
            <a:srgbClr val="A4A3A4"/>
          </p15:clr>
        </p15:guide>
        <p15:guide id="24" pos="75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5DA2"/>
    <a:srgbClr val="595959"/>
    <a:srgbClr val="404040"/>
    <a:srgbClr val="FF9900"/>
    <a:srgbClr val="CCFFCC"/>
    <a:srgbClr val="FFFF99"/>
    <a:srgbClr val="BF3A3B"/>
    <a:srgbClr val="990000"/>
    <a:srgbClr val="FFCC99"/>
    <a:srgbClr val="66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235" autoAdjust="0"/>
    <p:restoredTop sz="97532" autoAdjust="0"/>
  </p:normalViewPr>
  <p:slideViewPr>
    <p:cSldViewPr snapToGrid="0" snapToObjects="1" showGuides="1">
      <p:cViewPr varScale="1">
        <p:scale>
          <a:sx n="90" d="100"/>
          <a:sy n="90" d="100"/>
        </p:scale>
        <p:origin x="1116" y="78"/>
      </p:cViewPr>
      <p:guideLst>
        <p:guide orient="horz" pos="1973"/>
        <p:guide orient="horz" pos="2668"/>
        <p:guide orient="horz" pos="1293"/>
        <p:guide orient="horz" pos="577"/>
        <p:guide orient="horz" pos="305"/>
        <p:guide orient="horz" pos="3239"/>
        <p:guide orient="horz" pos="978"/>
        <p:guide orient="horz" pos="1669"/>
        <p:guide orient="horz" pos="2293"/>
        <p:guide orient="horz" pos="2975"/>
        <p:guide pos="2718"/>
        <p:guide pos="1927"/>
        <p:guide pos="1179"/>
        <p:guide pos="5343"/>
        <p:guide pos="416"/>
        <p:guide pos="3467"/>
        <p:guide pos="4231"/>
        <p:guide pos="5011"/>
        <p:guide pos="4579"/>
        <p:guide pos="3807"/>
        <p:guide pos="3047"/>
        <p:guide pos="2279"/>
        <p:guide pos="1515"/>
        <p:guide pos="751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 showGuides="1">
      <p:cViewPr varScale="1">
        <p:scale>
          <a:sx n="70" d="100"/>
          <a:sy n="70" d="100"/>
        </p:scale>
        <p:origin x="-1638" y="-108"/>
      </p:cViewPr>
      <p:guideLst>
        <p:guide orient="horz" pos="3127"/>
        <p:guide pos="2141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3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ea typeface="宋体" pitchFamily="2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2273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0443" y="0"/>
            <a:ext cx="2945659" cy="496332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ea typeface="宋体" pitchFamily="2" charset="-122"/>
              </a:defRPr>
            </a:lvl1pPr>
          </a:lstStyle>
          <a:p>
            <a:pPr>
              <a:defRPr/>
            </a:pPr>
            <a:fld id="{5956AC1B-3849-468B-B3D6-71D2EAC0CF70}" type="datetimeFigureOut">
              <a:rPr lang="zh-CN" altLang="en-US"/>
              <a:pPr>
                <a:defRPr/>
              </a:pPr>
              <a:t>2019/12/5</a:t>
            </a:fld>
            <a:endParaRPr lang="en-US" altLang="zh-CN" dirty="0"/>
          </a:p>
        </p:txBody>
      </p:sp>
      <p:sp>
        <p:nvSpPr>
          <p:cNvPr id="22733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583"/>
            <a:ext cx="2945659" cy="496332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 dirty="0"/>
          </a:p>
        </p:txBody>
      </p:sp>
      <p:sp>
        <p:nvSpPr>
          <p:cNvPr id="2273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0443" y="9428583"/>
            <a:ext cx="2945659" cy="496332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ea typeface="宋体" pitchFamily="2" charset="-122"/>
              </a:defRPr>
            </a:lvl1pPr>
          </a:lstStyle>
          <a:p>
            <a:pPr>
              <a:defRPr/>
            </a:pPr>
            <a:fld id="{B30A5575-028F-456A-AFEC-97C97239BC48}" type="slidenum">
              <a:rPr lang="zh-CN" altLang="en-US"/>
              <a:pPr>
                <a:defRPr/>
              </a:pPr>
              <a:t>‹#›</a:t>
            </a:fld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149644254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endParaRPr lang="zh-CN" altLang="en-US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443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fld id="{CF01BC75-03AA-4997-A092-C90D85226FF4}" type="datetimeFigureOut">
              <a:rPr lang="zh-CN" altLang="en-US"/>
              <a:pPr/>
              <a:t>2019/12/5</a:t>
            </a:fld>
            <a:endParaRPr lang="en-US" altLang="zh-CN" dirty="0"/>
          </a:p>
        </p:txBody>
      </p:sp>
      <p:sp>
        <p:nvSpPr>
          <p:cNvPr id="297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488" y="744538"/>
            <a:ext cx="6616700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97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715153"/>
            <a:ext cx="5438140" cy="4466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583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endParaRPr lang="en-US" altLang="zh-CN" dirty="0"/>
          </a:p>
        </p:txBody>
      </p:sp>
      <p:sp>
        <p:nvSpPr>
          <p:cNvPr id="297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3" y="9428583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fld id="{E3D1208B-ABB5-48F0-93EC-79B837E3F925}" type="slidenum">
              <a:rPr lang="zh-CN" altLang="en-US"/>
              <a:pPr/>
              <a:t>‹#›</a:t>
            </a:fld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371123565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宋体" pitchFamily="2" charset="-122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宋体" pitchFamily="2" charset="-122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宋体" pitchFamily="2" charset="-122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宋体" pitchFamily="2" charset="-122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宋体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quarter" idx="10"/>
          </p:nvPr>
        </p:nvSpPr>
        <p:spPr>
          <a:xfrm>
            <a:off x="755650" y="972764"/>
            <a:ext cx="7596000" cy="36000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  <p:transition advClick="0" advTm="8000"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advClick="0" advTm="8000">
    <p:fade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</p:spTree>
    <p:extLst>
      <p:ext uri="{BB962C8B-B14F-4D97-AF65-F5344CB8AC3E}">
        <p14:creationId xmlns:p14="http://schemas.microsoft.com/office/powerpoint/2010/main" val="680483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03789086"/>
      </p:ext>
    </p:extLst>
  </p:cSld>
  <p:clrMapOvr>
    <a:masterClrMapping/>
  </p:clrMapOvr>
  <p:transition advClick="0" advTm="8000"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5"/>
          <p:cNvSpPr>
            <a:spLocks noChangeArrowheads="1"/>
          </p:cNvSpPr>
          <p:nvPr userDrawn="1"/>
        </p:nvSpPr>
        <p:spPr bwMode="auto">
          <a:xfrm>
            <a:off x="3040520" y="4875560"/>
            <a:ext cx="272055" cy="1959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eaLnBrk="0" hangingPunct="0">
              <a:lnSpc>
                <a:spcPct val="85000"/>
              </a:lnSpc>
              <a:defRPr/>
            </a:pPr>
            <a:endParaRPr lang="en-GB" altLang="zh-CN" sz="900" b="0" dirty="0">
              <a:solidFill>
                <a:schemeClr val="bg1">
                  <a:lumMod val="65000"/>
                </a:schemeClr>
              </a:solidFill>
              <a:latin typeface="+mn-lt"/>
              <a:ea typeface="+mn-ea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4" r:id="rId1"/>
    <p:sldLayoutId id="2147483822" r:id="rId2"/>
    <p:sldLayoutId id="2147483887" r:id="rId3"/>
    <p:sldLayoutId id="2147483888" r:id="rId4"/>
  </p:sldLayoutIdLst>
  <p:transition advClick="0" advTm="8000">
    <p:fade thruBlk="1"/>
  </p:transition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990000"/>
          </a:solidFill>
          <a:latin typeface="FrutigerNext LT Medium" pitchFamily="34" charset="0"/>
          <a:ea typeface="黑体" pitchFamily="49" charset="-122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990000"/>
          </a:solidFill>
          <a:latin typeface="FrutigerNext LT Medium" pitchFamily="34" charset="0"/>
          <a:ea typeface="黑体" pitchFamily="49" charset="-122"/>
          <a:cs typeface="宋体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990000"/>
          </a:solidFill>
          <a:latin typeface="FrutigerNext LT Medium" pitchFamily="34" charset="0"/>
          <a:ea typeface="黑体" pitchFamily="49" charset="-122"/>
          <a:cs typeface="宋体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990000"/>
          </a:solidFill>
          <a:latin typeface="FrutigerNext LT Medium" pitchFamily="34" charset="0"/>
          <a:ea typeface="黑体" pitchFamily="49" charset="-122"/>
          <a:cs typeface="宋体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990000"/>
          </a:solidFill>
          <a:latin typeface="FrutigerNext LT Medium" pitchFamily="34" charset="0"/>
          <a:ea typeface="黑体" pitchFamily="49" charset="-122"/>
          <a:cs typeface="宋体" charset="-122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990000"/>
          </a:solidFill>
          <a:latin typeface="FrutigerNext LT Medium" pitchFamily="34" charset="0"/>
          <a:ea typeface="华文细黑" pitchFamily="2" charset="-122"/>
          <a:cs typeface="宋体" charset="-122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990000"/>
          </a:solidFill>
          <a:latin typeface="FrutigerNext LT Medium" pitchFamily="34" charset="0"/>
          <a:ea typeface="华文细黑" pitchFamily="2" charset="-122"/>
          <a:cs typeface="宋体" charset="-122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990000"/>
          </a:solidFill>
          <a:latin typeface="FrutigerNext LT Medium" pitchFamily="34" charset="0"/>
          <a:ea typeface="华文细黑" pitchFamily="2" charset="-122"/>
          <a:cs typeface="宋体" charset="-122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990000"/>
          </a:solidFill>
          <a:latin typeface="FrutigerNext LT Medium" pitchFamily="34" charset="0"/>
          <a:ea typeface="华文细黑" pitchFamily="2" charset="-122"/>
          <a:cs typeface="宋体" charset="-122"/>
        </a:defRPr>
      </a:lvl9pPr>
    </p:titleStyle>
    <p:bodyStyle>
      <a:lvl1pPr marL="342900" indent="-342900" algn="l" rtl="0" eaLnBrk="0" fontAlgn="base" hangingPunct="0">
        <a:lnSpc>
          <a:spcPct val="140000"/>
        </a:lnSpc>
        <a:spcBef>
          <a:spcPct val="0"/>
        </a:spcBef>
        <a:spcAft>
          <a:spcPct val="0"/>
        </a:spcAft>
        <a:buClr>
          <a:srgbClr val="777777"/>
        </a:buClr>
        <a:buSzPct val="60000"/>
        <a:buFont typeface="Wingdings" pitchFamily="2" charset="2"/>
        <a:buChar char="l"/>
        <a:defRPr sz="2000" b="1">
          <a:solidFill>
            <a:schemeClr val="tx1"/>
          </a:solidFill>
          <a:latin typeface="FrutigerNext LT Regular" pitchFamily="34" charset="0"/>
          <a:ea typeface="黑体" pitchFamily="49" charset="-122"/>
          <a:cs typeface="+mn-cs"/>
        </a:defRPr>
      </a:lvl1pPr>
      <a:lvl2pPr marL="742950" indent="-285750" algn="l" rtl="0" eaLnBrk="0" fontAlgn="base" hangingPunct="0">
        <a:lnSpc>
          <a:spcPct val="140000"/>
        </a:lnSpc>
        <a:spcBef>
          <a:spcPct val="0"/>
        </a:spcBef>
        <a:spcAft>
          <a:spcPct val="0"/>
        </a:spcAft>
        <a:buSzPct val="50000"/>
        <a:buFont typeface="Wingdings" pitchFamily="2" charset="2"/>
        <a:buChar char="p"/>
        <a:defRPr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140000"/>
        </a:lnSpc>
        <a:spcBef>
          <a:spcPct val="0"/>
        </a:spcBef>
        <a:spcAft>
          <a:spcPct val="0"/>
        </a:spcAft>
        <a:buSzPct val="50000"/>
        <a:buFont typeface="Wingdings" pitchFamily="2" charset="2"/>
        <a:buChar char="n"/>
        <a:defRPr sz="1600">
          <a:solidFill>
            <a:schemeClr val="tx1"/>
          </a:solidFill>
          <a:latin typeface="FrutigerNext LT Regular" pitchFamily="34" charset="0"/>
          <a:ea typeface="+mn-ea"/>
          <a:cs typeface="+mn-cs"/>
        </a:defRPr>
      </a:lvl3pPr>
      <a:lvl4pPr marL="1600200" indent="-228600" algn="l" rtl="0" eaLnBrk="0" fontAlgn="base" hangingPunct="0">
        <a:lnSpc>
          <a:spcPct val="140000"/>
        </a:lnSpc>
        <a:spcBef>
          <a:spcPct val="0"/>
        </a:spcBef>
        <a:spcAft>
          <a:spcPct val="0"/>
        </a:spcAft>
        <a:buChar char="–"/>
        <a:defRPr sz="1400">
          <a:solidFill>
            <a:schemeClr val="tx1"/>
          </a:solidFill>
          <a:latin typeface="FrutigerNext LT Regular" pitchFamily="34" charset="0"/>
          <a:ea typeface="+mn-ea"/>
          <a:cs typeface="+mn-cs"/>
        </a:defRPr>
      </a:lvl4pPr>
      <a:lvl5pPr marL="2057400" indent="-228600" algn="l" rtl="0" eaLnBrk="0" fontAlgn="base" hangingPunct="0">
        <a:lnSpc>
          <a:spcPct val="140000"/>
        </a:lnSpc>
        <a:spcBef>
          <a:spcPct val="0"/>
        </a:spcBef>
        <a:spcAft>
          <a:spcPct val="0"/>
        </a:spcAft>
        <a:buFont typeface="Arial" pitchFamily="34" charset="0"/>
        <a:buChar char="~"/>
        <a:defRPr sz="1200">
          <a:solidFill>
            <a:schemeClr val="tx1"/>
          </a:solidFill>
          <a:latin typeface="FrutigerNext LT Regular" pitchFamily="34" charset="0"/>
          <a:ea typeface="+mn-ea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~"/>
        <a:defRPr sz="16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~"/>
        <a:defRPr sz="16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~"/>
        <a:defRPr sz="16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~"/>
        <a:defRPr sz="16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18" Type="http://schemas.openxmlformats.org/officeDocument/2006/relationships/image" Target="../media/image17.png"/><Relationship Id="rId26" Type="http://schemas.openxmlformats.org/officeDocument/2006/relationships/image" Target="../media/image25.png"/><Relationship Id="rId3" Type="http://schemas.openxmlformats.org/officeDocument/2006/relationships/image" Target="../media/image2.png"/><Relationship Id="rId21" Type="http://schemas.openxmlformats.org/officeDocument/2006/relationships/image" Target="../media/image20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5" Type="http://schemas.openxmlformats.org/officeDocument/2006/relationships/image" Target="../media/image24.pn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20" Type="http://schemas.openxmlformats.org/officeDocument/2006/relationships/image" Target="../media/image19.png"/><Relationship Id="rId29" Type="http://schemas.openxmlformats.org/officeDocument/2006/relationships/image" Target="../media/image28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24" Type="http://schemas.openxmlformats.org/officeDocument/2006/relationships/image" Target="../media/image23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23" Type="http://schemas.openxmlformats.org/officeDocument/2006/relationships/image" Target="../media/image22.png"/><Relationship Id="rId28" Type="http://schemas.openxmlformats.org/officeDocument/2006/relationships/image" Target="../media/image27.png"/><Relationship Id="rId10" Type="http://schemas.openxmlformats.org/officeDocument/2006/relationships/image" Target="../media/image9.png"/><Relationship Id="rId19" Type="http://schemas.openxmlformats.org/officeDocument/2006/relationships/image" Target="../media/image18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Relationship Id="rId22" Type="http://schemas.openxmlformats.org/officeDocument/2006/relationships/image" Target="../media/image21.png"/><Relationship Id="rId27" Type="http://schemas.openxmlformats.org/officeDocument/2006/relationships/image" Target="../media/image26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3.png"/><Relationship Id="rId13" Type="http://schemas.openxmlformats.org/officeDocument/2006/relationships/image" Target="../media/image218.png"/><Relationship Id="rId18" Type="http://schemas.openxmlformats.org/officeDocument/2006/relationships/image" Target="../media/image223.png"/><Relationship Id="rId3" Type="http://schemas.openxmlformats.org/officeDocument/2006/relationships/image" Target="../media/image208.png"/><Relationship Id="rId7" Type="http://schemas.openxmlformats.org/officeDocument/2006/relationships/image" Target="../media/image212.png"/><Relationship Id="rId12" Type="http://schemas.openxmlformats.org/officeDocument/2006/relationships/image" Target="../media/image217.png"/><Relationship Id="rId17" Type="http://schemas.openxmlformats.org/officeDocument/2006/relationships/image" Target="../media/image222.png"/><Relationship Id="rId2" Type="http://schemas.openxmlformats.org/officeDocument/2006/relationships/image" Target="../media/image207.png"/><Relationship Id="rId16" Type="http://schemas.openxmlformats.org/officeDocument/2006/relationships/image" Target="../media/image221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211.png"/><Relationship Id="rId11" Type="http://schemas.openxmlformats.org/officeDocument/2006/relationships/image" Target="../media/image216.png"/><Relationship Id="rId5" Type="http://schemas.openxmlformats.org/officeDocument/2006/relationships/image" Target="../media/image210.png"/><Relationship Id="rId15" Type="http://schemas.openxmlformats.org/officeDocument/2006/relationships/image" Target="../media/image220.png"/><Relationship Id="rId10" Type="http://schemas.openxmlformats.org/officeDocument/2006/relationships/image" Target="../media/image215.png"/><Relationship Id="rId19" Type="http://schemas.openxmlformats.org/officeDocument/2006/relationships/image" Target="../media/image224.png"/><Relationship Id="rId4" Type="http://schemas.openxmlformats.org/officeDocument/2006/relationships/image" Target="../media/image209.png"/><Relationship Id="rId9" Type="http://schemas.openxmlformats.org/officeDocument/2006/relationships/image" Target="../media/image214.png"/><Relationship Id="rId14" Type="http://schemas.openxmlformats.org/officeDocument/2006/relationships/image" Target="../media/image219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1.png"/><Relationship Id="rId13" Type="http://schemas.openxmlformats.org/officeDocument/2006/relationships/image" Target="../media/image236.png"/><Relationship Id="rId18" Type="http://schemas.openxmlformats.org/officeDocument/2006/relationships/image" Target="../media/image241.png"/><Relationship Id="rId3" Type="http://schemas.openxmlformats.org/officeDocument/2006/relationships/image" Target="../media/image226.png"/><Relationship Id="rId7" Type="http://schemas.openxmlformats.org/officeDocument/2006/relationships/image" Target="../media/image230.png"/><Relationship Id="rId12" Type="http://schemas.openxmlformats.org/officeDocument/2006/relationships/image" Target="../media/image235.png"/><Relationship Id="rId17" Type="http://schemas.openxmlformats.org/officeDocument/2006/relationships/image" Target="../media/image240.png"/><Relationship Id="rId2" Type="http://schemas.openxmlformats.org/officeDocument/2006/relationships/image" Target="../media/image225.png"/><Relationship Id="rId16" Type="http://schemas.openxmlformats.org/officeDocument/2006/relationships/image" Target="../media/image239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229.png"/><Relationship Id="rId11" Type="http://schemas.openxmlformats.org/officeDocument/2006/relationships/image" Target="../media/image234.png"/><Relationship Id="rId5" Type="http://schemas.openxmlformats.org/officeDocument/2006/relationships/image" Target="../media/image228.png"/><Relationship Id="rId15" Type="http://schemas.openxmlformats.org/officeDocument/2006/relationships/image" Target="../media/image238.png"/><Relationship Id="rId10" Type="http://schemas.openxmlformats.org/officeDocument/2006/relationships/image" Target="../media/image233.png"/><Relationship Id="rId19" Type="http://schemas.openxmlformats.org/officeDocument/2006/relationships/image" Target="../media/image242.png"/><Relationship Id="rId4" Type="http://schemas.openxmlformats.org/officeDocument/2006/relationships/image" Target="../media/image227.png"/><Relationship Id="rId9" Type="http://schemas.openxmlformats.org/officeDocument/2006/relationships/image" Target="../media/image232.png"/><Relationship Id="rId14" Type="http://schemas.openxmlformats.org/officeDocument/2006/relationships/image" Target="../media/image237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9.png"/><Relationship Id="rId13" Type="http://schemas.openxmlformats.org/officeDocument/2006/relationships/image" Target="../media/image254.png"/><Relationship Id="rId18" Type="http://schemas.openxmlformats.org/officeDocument/2006/relationships/image" Target="../media/image259.png"/><Relationship Id="rId3" Type="http://schemas.openxmlformats.org/officeDocument/2006/relationships/image" Target="../media/image244.png"/><Relationship Id="rId21" Type="http://schemas.openxmlformats.org/officeDocument/2006/relationships/image" Target="../media/image262.png"/><Relationship Id="rId7" Type="http://schemas.openxmlformats.org/officeDocument/2006/relationships/image" Target="../media/image248.png"/><Relationship Id="rId12" Type="http://schemas.openxmlformats.org/officeDocument/2006/relationships/image" Target="../media/image253.png"/><Relationship Id="rId17" Type="http://schemas.openxmlformats.org/officeDocument/2006/relationships/image" Target="../media/image258.png"/><Relationship Id="rId2" Type="http://schemas.openxmlformats.org/officeDocument/2006/relationships/image" Target="../media/image243.png"/><Relationship Id="rId16" Type="http://schemas.openxmlformats.org/officeDocument/2006/relationships/image" Target="../media/image257.png"/><Relationship Id="rId20" Type="http://schemas.openxmlformats.org/officeDocument/2006/relationships/image" Target="../media/image261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247.png"/><Relationship Id="rId11" Type="http://schemas.openxmlformats.org/officeDocument/2006/relationships/image" Target="../media/image252.png"/><Relationship Id="rId5" Type="http://schemas.openxmlformats.org/officeDocument/2006/relationships/image" Target="../media/image246.png"/><Relationship Id="rId15" Type="http://schemas.openxmlformats.org/officeDocument/2006/relationships/image" Target="../media/image256.png"/><Relationship Id="rId10" Type="http://schemas.openxmlformats.org/officeDocument/2006/relationships/image" Target="../media/image251.png"/><Relationship Id="rId19" Type="http://schemas.openxmlformats.org/officeDocument/2006/relationships/image" Target="../media/image260.png"/><Relationship Id="rId4" Type="http://schemas.openxmlformats.org/officeDocument/2006/relationships/image" Target="../media/image245.png"/><Relationship Id="rId9" Type="http://schemas.openxmlformats.org/officeDocument/2006/relationships/image" Target="../media/image250.png"/><Relationship Id="rId14" Type="http://schemas.openxmlformats.org/officeDocument/2006/relationships/image" Target="../media/image255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5.png"/><Relationship Id="rId13" Type="http://schemas.openxmlformats.org/officeDocument/2006/relationships/image" Target="../media/image40.png"/><Relationship Id="rId18" Type="http://schemas.openxmlformats.org/officeDocument/2006/relationships/image" Target="../media/image45.png"/><Relationship Id="rId26" Type="http://schemas.openxmlformats.org/officeDocument/2006/relationships/image" Target="../media/image53.png"/><Relationship Id="rId3" Type="http://schemas.openxmlformats.org/officeDocument/2006/relationships/image" Target="../media/image30.png"/><Relationship Id="rId21" Type="http://schemas.openxmlformats.org/officeDocument/2006/relationships/image" Target="../media/image48.png"/><Relationship Id="rId7" Type="http://schemas.openxmlformats.org/officeDocument/2006/relationships/image" Target="../media/image34.png"/><Relationship Id="rId12" Type="http://schemas.openxmlformats.org/officeDocument/2006/relationships/image" Target="../media/image39.png"/><Relationship Id="rId17" Type="http://schemas.openxmlformats.org/officeDocument/2006/relationships/image" Target="../media/image44.png"/><Relationship Id="rId25" Type="http://schemas.openxmlformats.org/officeDocument/2006/relationships/image" Target="../media/image52.png"/><Relationship Id="rId2" Type="http://schemas.openxmlformats.org/officeDocument/2006/relationships/image" Target="../media/image29.png"/><Relationship Id="rId16" Type="http://schemas.openxmlformats.org/officeDocument/2006/relationships/image" Target="../media/image43.png"/><Relationship Id="rId20" Type="http://schemas.openxmlformats.org/officeDocument/2006/relationships/image" Target="../media/image47.png"/><Relationship Id="rId29" Type="http://schemas.openxmlformats.org/officeDocument/2006/relationships/image" Target="../media/image56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33.png"/><Relationship Id="rId11" Type="http://schemas.openxmlformats.org/officeDocument/2006/relationships/image" Target="../media/image38.png"/><Relationship Id="rId24" Type="http://schemas.openxmlformats.org/officeDocument/2006/relationships/image" Target="../media/image51.png"/><Relationship Id="rId5" Type="http://schemas.openxmlformats.org/officeDocument/2006/relationships/image" Target="../media/image32.png"/><Relationship Id="rId15" Type="http://schemas.openxmlformats.org/officeDocument/2006/relationships/image" Target="../media/image42.png"/><Relationship Id="rId23" Type="http://schemas.openxmlformats.org/officeDocument/2006/relationships/image" Target="../media/image50.png"/><Relationship Id="rId28" Type="http://schemas.openxmlformats.org/officeDocument/2006/relationships/image" Target="../media/image55.png"/><Relationship Id="rId10" Type="http://schemas.openxmlformats.org/officeDocument/2006/relationships/image" Target="../media/image37.png"/><Relationship Id="rId19" Type="http://schemas.openxmlformats.org/officeDocument/2006/relationships/image" Target="../media/image46.png"/><Relationship Id="rId31" Type="http://schemas.openxmlformats.org/officeDocument/2006/relationships/image" Target="../media/image58.png"/><Relationship Id="rId4" Type="http://schemas.openxmlformats.org/officeDocument/2006/relationships/image" Target="../media/image31.png"/><Relationship Id="rId9" Type="http://schemas.openxmlformats.org/officeDocument/2006/relationships/image" Target="../media/image36.png"/><Relationship Id="rId14" Type="http://schemas.openxmlformats.org/officeDocument/2006/relationships/image" Target="../media/image41.png"/><Relationship Id="rId22" Type="http://schemas.openxmlformats.org/officeDocument/2006/relationships/image" Target="../media/image49.png"/><Relationship Id="rId27" Type="http://schemas.openxmlformats.org/officeDocument/2006/relationships/image" Target="../media/image54.png"/><Relationship Id="rId30" Type="http://schemas.openxmlformats.org/officeDocument/2006/relationships/image" Target="../media/image57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5.png"/><Relationship Id="rId13" Type="http://schemas.openxmlformats.org/officeDocument/2006/relationships/image" Target="../media/image70.png"/><Relationship Id="rId18" Type="http://schemas.openxmlformats.org/officeDocument/2006/relationships/image" Target="../media/image75.png"/><Relationship Id="rId26" Type="http://schemas.openxmlformats.org/officeDocument/2006/relationships/image" Target="../media/image83.png"/><Relationship Id="rId3" Type="http://schemas.openxmlformats.org/officeDocument/2006/relationships/image" Target="../media/image60.png"/><Relationship Id="rId21" Type="http://schemas.openxmlformats.org/officeDocument/2006/relationships/image" Target="../media/image78.png"/><Relationship Id="rId7" Type="http://schemas.openxmlformats.org/officeDocument/2006/relationships/image" Target="../media/image64.png"/><Relationship Id="rId12" Type="http://schemas.openxmlformats.org/officeDocument/2006/relationships/image" Target="../media/image69.png"/><Relationship Id="rId17" Type="http://schemas.openxmlformats.org/officeDocument/2006/relationships/image" Target="../media/image74.png"/><Relationship Id="rId25" Type="http://schemas.openxmlformats.org/officeDocument/2006/relationships/image" Target="../media/image82.png"/><Relationship Id="rId2" Type="http://schemas.openxmlformats.org/officeDocument/2006/relationships/image" Target="../media/image59.png"/><Relationship Id="rId16" Type="http://schemas.openxmlformats.org/officeDocument/2006/relationships/image" Target="../media/image73.png"/><Relationship Id="rId20" Type="http://schemas.openxmlformats.org/officeDocument/2006/relationships/image" Target="../media/image77.png"/><Relationship Id="rId29" Type="http://schemas.openxmlformats.org/officeDocument/2006/relationships/image" Target="../media/image86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63.png"/><Relationship Id="rId11" Type="http://schemas.openxmlformats.org/officeDocument/2006/relationships/image" Target="../media/image68.png"/><Relationship Id="rId24" Type="http://schemas.openxmlformats.org/officeDocument/2006/relationships/image" Target="../media/image81.png"/><Relationship Id="rId5" Type="http://schemas.openxmlformats.org/officeDocument/2006/relationships/image" Target="../media/image62.png"/><Relationship Id="rId15" Type="http://schemas.openxmlformats.org/officeDocument/2006/relationships/image" Target="../media/image72.png"/><Relationship Id="rId23" Type="http://schemas.openxmlformats.org/officeDocument/2006/relationships/image" Target="../media/image80.png"/><Relationship Id="rId28" Type="http://schemas.openxmlformats.org/officeDocument/2006/relationships/image" Target="../media/image85.png"/><Relationship Id="rId10" Type="http://schemas.openxmlformats.org/officeDocument/2006/relationships/image" Target="../media/image67.png"/><Relationship Id="rId19" Type="http://schemas.openxmlformats.org/officeDocument/2006/relationships/image" Target="../media/image76.png"/><Relationship Id="rId31" Type="http://schemas.openxmlformats.org/officeDocument/2006/relationships/image" Target="../media/image88.png"/><Relationship Id="rId4" Type="http://schemas.openxmlformats.org/officeDocument/2006/relationships/image" Target="../media/image61.png"/><Relationship Id="rId9" Type="http://schemas.openxmlformats.org/officeDocument/2006/relationships/image" Target="../media/image66.png"/><Relationship Id="rId14" Type="http://schemas.openxmlformats.org/officeDocument/2006/relationships/image" Target="../media/image71.png"/><Relationship Id="rId22" Type="http://schemas.openxmlformats.org/officeDocument/2006/relationships/image" Target="../media/image79.png"/><Relationship Id="rId27" Type="http://schemas.openxmlformats.org/officeDocument/2006/relationships/image" Target="../media/image84.png"/><Relationship Id="rId30" Type="http://schemas.openxmlformats.org/officeDocument/2006/relationships/image" Target="../media/image87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95.png"/><Relationship Id="rId13" Type="http://schemas.openxmlformats.org/officeDocument/2006/relationships/image" Target="../media/image100.png"/><Relationship Id="rId18" Type="http://schemas.openxmlformats.org/officeDocument/2006/relationships/image" Target="../media/image105.png"/><Relationship Id="rId26" Type="http://schemas.openxmlformats.org/officeDocument/2006/relationships/image" Target="../media/image113.png"/><Relationship Id="rId3" Type="http://schemas.openxmlformats.org/officeDocument/2006/relationships/image" Target="../media/image90.png"/><Relationship Id="rId21" Type="http://schemas.openxmlformats.org/officeDocument/2006/relationships/image" Target="../media/image108.png"/><Relationship Id="rId7" Type="http://schemas.openxmlformats.org/officeDocument/2006/relationships/image" Target="../media/image94.png"/><Relationship Id="rId12" Type="http://schemas.openxmlformats.org/officeDocument/2006/relationships/image" Target="../media/image99.png"/><Relationship Id="rId17" Type="http://schemas.openxmlformats.org/officeDocument/2006/relationships/image" Target="../media/image104.png"/><Relationship Id="rId25" Type="http://schemas.openxmlformats.org/officeDocument/2006/relationships/image" Target="../media/image112.png"/><Relationship Id="rId2" Type="http://schemas.openxmlformats.org/officeDocument/2006/relationships/image" Target="../media/image89.png"/><Relationship Id="rId16" Type="http://schemas.openxmlformats.org/officeDocument/2006/relationships/image" Target="../media/image103.png"/><Relationship Id="rId20" Type="http://schemas.openxmlformats.org/officeDocument/2006/relationships/image" Target="../media/image107.png"/><Relationship Id="rId29" Type="http://schemas.openxmlformats.org/officeDocument/2006/relationships/image" Target="../media/image116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93.png"/><Relationship Id="rId11" Type="http://schemas.openxmlformats.org/officeDocument/2006/relationships/image" Target="../media/image98.png"/><Relationship Id="rId24" Type="http://schemas.openxmlformats.org/officeDocument/2006/relationships/image" Target="../media/image111.png"/><Relationship Id="rId5" Type="http://schemas.openxmlformats.org/officeDocument/2006/relationships/image" Target="../media/image92.png"/><Relationship Id="rId15" Type="http://schemas.openxmlformats.org/officeDocument/2006/relationships/image" Target="../media/image102.png"/><Relationship Id="rId23" Type="http://schemas.openxmlformats.org/officeDocument/2006/relationships/image" Target="../media/image110.png"/><Relationship Id="rId28" Type="http://schemas.openxmlformats.org/officeDocument/2006/relationships/image" Target="../media/image115.png"/><Relationship Id="rId10" Type="http://schemas.openxmlformats.org/officeDocument/2006/relationships/image" Target="../media/image97.png"/><Relationship Id="rId19" Type="http://schemas.openxmlformats.org/officeDocument/2006/relationships/image" Target="../media/image106.png"/><Relationship Id="rId31" Type="http://schemas.openxmlformats.org/officeDocument/2006/relationships/image" Target="../media/image118.png"/><Relationship Id="rId4" Type="http://schemas.openxmlformats.org/officeDocument/2006/relationships/image" Target="../media/image91.png"/><Relationship Id="rId9" Type="http://schemas.openxmlformats.org/officeDocument/2006/relationships/image" Target="../media/image96.png"/><Relationship Id="rId14" Type="http://schemas.openxmlformats.org/officeDocument/2006/relationships/image" Target="../media/image101.png"/><Relationship Id="rId22" Type="http://schemas.openxmlformats.org/officeDocument/2006/relationships/image" Target="../media/image109.png"/><Relationship Id="rId27" Type="http://schemas.openxmlformats.org/officeDocument/2006/relationships/image" Target="../media/image114.png"/><Relationship Id="rId30" Type="http://schemas.openxmlformats.org/officeDocument/2006/relationships/image" Target="../media/image117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5.png"/><Relationship Id="rId13" Type="http://schemas.openxmlformats.org/officeDocument/2006/relationships/image" Target="../media/image130.png"/><Relationship Id="rId18" Type="http://schemas.openxmlformats.org/officeDocument/2006/relationships/image" Target="../media/image135.png"/><Relationship Id="rId26" Type="http://schemas.openxmlformats.org/officeDocument/2006/relationships/image" Target="../media/image143.png"/><Relationship Id="rId3" Type="http://schemas.openxmlformats.org/officeDocument/2006/relationships/image" Target="../media/image120.png"/><Relationship Id="rId21" Type="http://schemas.openxmlformats.org/officeDocument/2006/relationships/image" Target="../media/image138.png"/><Relationship Id="rId7" Type="http://schemas.openxmlformats.org/officeDocument/2006/relationships/image" Target="../media/image124.png"/><Relationship Id="rId12" Type="http://schemas.openxmlformats.org/officeDocument/2006/relationships/image" Target="../media/image129.png"/><Relationship Id="rId17" Type="http://schemas.openxmlformats.org/officeDocument/2006/relationships/image" Target="../media/image134.png"/><Relationship Id="rId25" Type="http://schemas.openxmlformats.org/officeDocument/2006/relationships/image" Target="../media/image142.png"/><Relationship Id="rId2" Type="http://schemas.openxmlformats.org/officeDocument/2006/relationships/image" Target="../media/image119.png"/><Relationship Id="rId16" Type="http://schemas.openxmlformats.org/officeDocument/2006/relationships/image" Target="../media/image133.png"/><Relationship Id="rId20" Type="http://schemas.openxmlformats.org/officeDocument/2006/relationships/image" Target="../media/image137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23.png"/><Relationship Id="rId11" Type="http://schemas.openxmlformats.org/officeDocument/2006/relationships/image" Target="../media/image128.png"/><Relationship Id="rId24" Type="http://schemas.openxmlformats.org/officeDocument/2006/relationships/image" Target="../media/image141.png"/><Relationship Id="rId5" Type="http://schemas.openxmlformats.org/officeDocument/2006/relationships/image" Target="../media/image122.png"/><Relationship Id="rId15" Type="http://schemas.openxmlformats.org/officeDocument/2006/relationships/image" Target="../media/image132.png"/><Relationship Id="rId23" Type="http://schemas.openxmlformats.org/officeDocument/2006/relationships/image" Target="../media/image140.png"/><Relationship Id="rId10" Type="http://schemas.openxmlformats.org/officeDocument/2006/relationships/image" Target="../media/image127.png"/><Relationship Id="rId19" Type="http://schemas.openxmlformats.org/officeDocument/2006/relationships/image" Target="../media/image136.png"/><Relationship Id="rId4" Type="http://schemas.openxmlformats.org/officeDocument/2006/relationships/image" Target="../media/image121.png"/><Relationship Id="rId9" Type="http://schemas.openxmlformats.org/officeDocument/2006/relationships/image" Target="../media/image126.png"/><Relationship Id="rId14" Type="http://schemas.openxmlformats.org/officeDocument/2006/relationships/image" Target="../media/image131.png"/><Relationship Id="rId22" Type="http://schemas.openxmlformats.org/officeDocument/2006/relationships/image" Target="../media/image139.png"/><Relationship Id="rId27" Type="http://schemas.openxmlformats.org/officeDocument/2006/relationships/image" Target="../media/image144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1.png"/><Relationship Id="rId13" Type="http://schemas.openxmlformats.org/officeDocument/2006/relationships/image" Target="../media/image156.png"/><Relationship Id="rId18" Type="http://schemas.openxmlformats.org/officeDocument/2006/relationships/image" Target="../media/image161.png"/><Relationship Id="rId26" Type="http://schemas.openxmlformats.org/officeDocument/2006/relationships/image" Target="../media/image169.png"/><Relationship Id="rId3" Type="http://schemas.openxmlformats.org/officeDocument/2006/relationships/image" Target="../media/image146.png"/><Relationship Id="rId21" Type="http://schemas.openxmlformats.org/officeDocument/2006/relationships/image" Target="../media/image164.png"/><Relationship Id="rId7" Type="http://schemas.openxmlformats.org/officeDocument/2006/relationships/image" Target="../media/image150.png"/><Relationship Id="rId12" Type="http://schemas.openxmlformats.org/officeDocument/2006/relationships/image" Target="../media/image155.png"/><Relationship Id="rId17" Type="http://schemas.openxmlformats.org/officeDocument/2006/relationships/image" Target="../media/image160.png"/><Relationship Id="rId25" Type="http://schemas.openxmlformats.org/officeDocument/2006/relationships/image" Target="../media/image168.png"/><Relationship Id="rId2" Type="http://schemas.openxmlformats.org/officeDocument/2006/relationships/image" Target="../media/image145.png"/><Relationship Id="rId16" Type="http://schemas.openxmlformats.org/officeDocument/2006/relationships/image" Target="../media/image159.png"/><Relationship Id="rId20" Type="http://schemas.openxmlformats.org/officeDocument/2006/relationships/image" Target="../media/image163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49.png"/><Relationship Id="rId11" Type="http://schemas.openxmlformats.org/officeDocument/2006/relationships/image" Target="../media/image154.png"/><Relationship Id="rId24" Type="http://schemas.openxmlformats.org/officeDocument/2006/relationships/image" Target="../media/image167.png"/><Relationship Id="rId5" Type="http://schemas.openxmlformats.org/officeDocument/2006/relationships/image" Target="../media/image148.png"/><Relationship Id="rId15" Type="http://schemas.openxmlformats.org/officeDocument/2006/relationships/image" Target="../media/image158.png"/><Relationship Id="rId23" Type="http://schemas.openxmlformats.org/officeDocument/2006/relationships/image" Target="../media/image166.png"/><Relationship Id="rId10" Type="http://schemas.openxmlformats.org/officeDocument/2006/relationships/image" Target="../media/image153.png"/><Relationship Id="rId19" Type="http://schemas.openxmlformats.org/officeDocument/2006/relationships/image" Target="../media/image162.png"/><Relationship Id="rId4" Type="http://schemas.openxmlformats.org/officeDocument/2006/relationships/image" Target="../media/image147.png"/><Relationship Id="rId9" Type="http://schemas.openxmlformats.org/officeDocument/2006/relationships/image" Target="../media/image152.png"/><Relationship Id="rId14" Type="http://schemas.openxmlformats.org/officeDocument/2006/relationships/image" Target="../media/image157.png"/><Relationship Id="rId22" Type="http://schemas.openxmlformats.org/officeDocument/2006/relationships/image" Target="../media/image165.png"/><Relationship Id="rId27" Type="http://schemas.openxmlformats.org/officeDocument/2006/relationships/image" Target="../media/image170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7.png"/><Relationship Id="rId13" Type="http://schemas.openxmlformats.org/officeDocument/2006/relationships/image" Target="../media/image182.png"/><Relationship Id="rId18" Type="http://schemas.openxmlformats.org/officeDocument/2006/relationships/image" Target="../media/image187.png"/><Relationship Id="rId3" Type="http://schemas.openxmlformats.org/officeDocument/2006/relationships/image" Target="../media/image172.png"/><Relationship Id="rId7" Type="http://schemas.openxmlformats.org/officeDocument/2006/relationships/image" Target="../media/image176.png"/><Relationship Id="rId12" Type="http://schemas.openxmlformats.org/officeDocument/2006/relationships/image" Target="../media/image181.png"/><Relationship Id="rId17" Type="http://schemas.openxmlformats.org/officeDocument/2006/relationships/image" Target="../media/image186.png"/><Relationship Id="rId2" Type="http://schemas.openxmlformats.org/officeDocument/2006/relationships/image" Target="../media/image171.png"/><Relationship Id="rId16" Type="http://schemas.openxmlformats.org/officeDocument/2006/relationships/image" Target="../media/image185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75.png"/><Relationship Id="rId11" Type="http://schemas.openxmlformats.org/officeDocument/2006/relationships/image" Target="../media/image180.png"/><Relationship Id="rId5" Type="http://schemas.openxmlformats.org/officeDocument/2006/relationships/image" Target="../media/image174.png"/><Relationship Id="rId15" Type="http://schemas.openxmlformats.org/officeDocument/2006/relationships/image" Target="../media/image184.png"/><Relationship Id="rId10" Type="http://schemas.openxmlformats.org/officeDocument/2006/relationships/image" Target="../media/image179.png"/><Relationship Id="rId19" Type="http://schemas.openxmlformats.org/officeDocument/2006/relationships/image" Target="../media/image188.png"/><Relationship Id="rId4" Type="http://schemas.openxmlformats.org/officeDocument/2006/relationships/image" Target="../media/image173.png"/><Relationship Id="rId9" Type="http://schemas.openxmlformats.org/officeDocument/2006/relationships/image" Target="../media/image178.png"/><Relationship Id="rId14" Type="http://schemas.openxmlformats.org/officeDocument/2006/relationships/image" Target="../media/image183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5.png"/><Relationship Id="rId13" Type="http://schemas.openxmlformats.org/officeDocument/2006/relationships/image" Target="../media/image200.png"/><Relationship Id="rId18" Type="http://schemas.openxmlformats.org/officeDocument/2006/relationships/image" Target="../media/image205.png"/><Relationship Id="rId3" Type="http://schemas.openxmlformats.org/officeDocument/2006/relationships/image" Target="../media/image190.png"/><Relationship Id="rId7" Type="http://schemas.openxmlformats.org/officeDocument/2006/relationships/image" Target="../media/image194.png"/><Relationship Id="rId12" Type="http://schemas.openxmlformats.org/officeDocument/2006/relationships/image" Target="../media/image199.png"/><Relationship Id="rId17" Type="http://schemas.openxmlformats.org/officeDocument/2006/relationships/image" Target="../media/image204.png"/><Relationship Id="rId2" Type="http://schemas.openxmlformats.org/officeDocument/2006/relationships/image" Target="../media/image189.png"/><Relationship Id="rId16" Type="http://schemas.openxmlformats.org/officeDocument/2006/relationships/image" Target="../media/image203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93.png"/><Relationship Id="rId11" Type="http://schemas.openxmlformats.org/officeDocument/2006/relationships/image" Target="../media/image198.png"/><Relationship Id="rId5" Type="http://schemas.openxmlformats.org/officeDocument/2006/relationships/image" Target="../media/image192.png"/><Relationship Id="rId15" Type="http://schemas.openxmlformats.org/officeDocument/2006/relationships/image" Target="../media/image202.png"/><Relationship Id="rId10" Type="http://schemas.openxmlformats.org/officeDocument/2006/relationships/image" Target="../media/image197.png"/><Relationship Id="rId19" Type="http://schemas.openxmlformats.org/officeDocument/2006/relationships/image" Target="../media/image206.png"/><Relationship Id="rId4" Type="http://schemas.openxmlformats.org/officeDocument/2006/relationships/image" Target="../media/image191.png"/><Relationship Id="rId9" Type="http://schemas.openxmlformats.org/officeDocument/2006/relationships/image" Target="../media/image196.png"/><Relationship Id="rId14" Type="http://schemas.openxmlformats.org/officeDocument/2006/relationships/image" Target="../media/image201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extBox 46"/>
          <p:cNvSpPr txBox="1"/>
          <p:nvPr/>
        </p:nvSpPr>
        <p:spPr>
          <a:xfrm>
            <a:off x="1847419" y="1535028"/>
            <a:ext cx="82586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1000" dirty="0">
                <a:latin typeface="微软雅黑" pitchFamily="34" charset="-122"/>
                <a:ea typeface="微软雅黑" pitchFamily="34" charset="-122"/>
              </a:rPr>
              <a:t>多路编码器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3210403" y="1527089"/>
            <a:ext cx="56938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000" dirty="0">
                <a:latin typeface="微软雅黑" pitchFamily="34" charset="-122"/>
                <a:ea typeface="微软雅黑" pitchFamily="34" charset="-122"/>
              </a:rPr>
              <a:t>解码器</a:t>
            </a:r>
          </a:p>
        </p:txBody>
      </p:sp>
      <p:pic>
        <p:nvPicPr>
          <p:cNvPr id="50" name="图片 49" descr="交换机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418945" y="1039235"/>
            <a:ext cx="538213" cy="441817"/>
          </a:xfrm>
          <a:prstGeom prst="rect">
            <a:avLst/>
          </a:prstGeom>
        </p:spPr>
      </p:pic>
      <p:sp>
        <p:nvSpPr>
          <p:cNvPr id="54" name="TextBox 53"/>
          <p:cNvSpPr txBox="1"/>
          <p:nvPr/>
        </p:nvSpPr>
        <p:spPr>
          <a:xfrm>
            <a:off x="4273685" y="1527089"/>
            <a:ext cx="82586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1000" dirty="0">
                <a:latin typeface="微软雅黑" pitchFamily="34" charset="-122"/>
                <a:ea typeface="微软雅黑" pitchFamily="34" charset="-122"/>
              </a:rPr>
              <a:t>单路解码器</a:t>
            </a:r>
          </a:p>
        </p:txBody>
      </p:sp>
      <p:pic>
        <p:nvPicPr>
          <p:cNvPr id="55" name="图片 54" descr="交换机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843496" y="1041313"/>
            <a:ext cx="538213" cy="441817"/>
          </a:xfrm>
          <a:prstGeom prst="rect">
            <a:avLst/>
          </a:prstGeom>
        </p:spPr>
      </p:pic>
      <p:pic>
        <p:nvPicPr>
          <p:cNvPr id="57" name="图片 56" descr="交换机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992352" y="2142390"/>
            <a:ext cx="540000" cy="436764"/>
          </a:xfrm>
          <a:prstGeom prst="rect">
            <a:avLst/>
          </a:prstGeom>
        </p:spPr>
      </p:pic>
      <p:sp>
        <p:nvSpPr>
          <p:cNvPr id="59" name="TextBox 58"/>
          <p:cNvSpPr txBox="1"/>
          <p:nvPr/>
        </p:nvSpPr>
        <p:spPr>
          <a:xfrm>
            <a:off x="1943555" y="2625640"/>
            <a:ext cx="69762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1000" dirty="0">
                <a:latin typeface="微软雅黑" pitchFamily="34" charset="-122"/>
                <a:ea typeface="微软雅黑" pitchFamily="34" charset="-122"/>
              </a:rPr>
              <a:t>半罩球机</a:t>
            </a:r>
          </a:p>
        </p:txBody>
      </p:sp>
      <p:pic>
        <p:nvPicPr>
          <p:cNvPr id="60" name="图片 59" descr="交换机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206095" y="2139864"/>
            <a:ext cx="538213" cy="441816"/>
          </a:xfrm>
          <a:prstGeom prst="rect">
            <a:avLst/>
          </a:prstGeom>
        </p:spPr>
      </p:pic>
      <p:sp>
        <p:nvSpPr>
          <p:cNvPr id="62" name="TextBox 61"/>
          <p:cNvSpPr txBox="1"/>
          <p:nvPr/>
        </p:nvSpPr>
        <p:spPr>
          <a:xfrm>
            <a:off x="3064865" y="2625640"/>
            <a:ext cx="92237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1000" dirty="0">
                <a:latin typeface="微软雅黑" pitchFamily="34" charset="-122"/>
                <a:ea typeface="微软雅黑" pitchFamily="34" charset="-122"/>
              </a:rPr>
              <a:t>高速球机</a:t>
            </a:r>
          </a:p>
        </p:txBody>
      </p:sp>
      <p:pic>
        <p:nvPicPr>
          <p:cNvPr id="64" name="图片 63" descr="交换机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4418945" y="2139864"/>
            <a:ext cx="538213" cy="441817"/>
          </a:xfrm>
          <a:prstGeom prst="rect">
            <a:avLst/>
          </a:prstGeom>
        </p:spPr>
      </p:pic>
      <p:sp>
        <p:nvSpPr>
          <p:cNvPr id="66" name="TextBox 65"/>
          <p:cNvSpPr txBox="1"/>
          <p:nvPr/>
        </p:nvSpPr>
        <p:spPr>
          <a:xfrm>
            <a:off x="4304850" y="2625640"/>
            <a:ext cx="69762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000" dirty="0">
                <a:latin typeface="微软雅黑" pitchFamily="34" charset="-122"/>
                <a:ea typeface="微软雅黑" pitchFamily="34" charset="-122"/>
              </a:rPr>
              <a:t>固定枪机</a:t>
            </a:r>
          </a:p>
        </p:txBody>
      </p:sp>
      <p:pic>
        <p:nvPicPr>
          <p:cNvPr id="68" name="图片 67" descr="交换机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5631795" y="2139864"/>
            <a:ext cx="538213" cy="441817"/>
          </a:xfrm>
          <a:prstGeom prst="rect">
            <a:avLst/>
          </a:prstGeom>
        </p:spPr>
      </p:pic>
      <p:sp>
        <p:nvSpPr>
          <p:cNvPr id="70" name="TextBox 69"/>
          <p:cNvSpPr txBox="1"/>
          <p:nvPr/>
        </p:nvSpPr>
        <p:spPr>
          <a:xfrm>
            <a:off x="5530902" y="2625640"/>
            <a:ext cx="78098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1000" dirty="0">
                <a:latin typeface="微软雅黑" pitchFamily="34" charset="-122"/>
                <a:ea typeface="微软雅黑" pitchFamily="34" charset="-122"/>
              </a:rPr>
              <a:t>NVR/DVR</a:t>
            </a:r>
            <a:endParaRPr lang="zh-CN" altLang="en-US" sz="1000" dirty="0">
              <a:latin typeface="微软雅黑" pitchFamily="34" charset="-122"/>
              <a:ea typeface="微软雅黑" pitchFamily="34" charset="-122"/>
            </a:endParaRPr>
          </a:p>
        </p:txBody>
      </p:sp>
      <p:pic>
        <p:nvPicPr>
          <p:cNvPr id="72" name="图片 71" descr="交换机.pn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6843246" y="2139864"/>
            <a:ext cx="538213" cy="441817"/>
          </a:xfrm>
          <a:prstGeom prst="rect">
            <a:avLst/>
          </a:prstGeom>
        </p:spPr>
      </p:pic>
      <p:pic>
        <p:nvPicPr>
          <p:cNvPr id="73" name="图片 72" descr="交换机.pn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5624296" y="1049252"/>
            <a:ext cx="538213" cy="441817"/>
          </a:xfrm>
          <a:prstGeom prst="rect">
            <a:avLst/>
          </a:prstGeom>
        </p:spPr>
      </p:pic>
      <p:sp>
        <p:nvSpPr>
          <p:cNvPr id="74" name="TextBox 73"/>
          <p:cNvSpPr txBox="1"/>
          <p:nvPr/>
        </p:nvSpPr>
        <p:spPr>
          <a:xfrm>
            <a:off x="5394303" y="1535028"/>
            <a:ext cx="95410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1000" dirty="0">
                <a:latin typeface="微软雅黑" pitchFamily="34" charset="-122"/>
                <a:ea typeface="微软雅黑" pitchFamily="34" charset="-122"/>
              </a:rPr>
              <a:t>带云台的枪机</a:t>
            </a:r>
          </a:p>
        </p:txBody>
      </p:sp>
      <p:pic>
        <p:nvPicPr>
          <p:cNvPr id="75" name="图片 74" descr="交换机.png"/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>
            <a:off x="1988434" y="3308486"/>
            <a:ext cx="539999" cy="436764"/>
          </a:xfrm>
          <a:prstGeom prst="rect">
            <a:avLst/>
          </a:prstGeom>
        </p:spPr>
      </p:pic>
      <p:sp>
        <p:nvSpPr>
          <p:cNvPr id="76" name="TextBox 75"/>
          <p:cNvSpPr txBox="1"/>
          <p:nvPr/>
        </p:nvSpPr>
        <p:spPr>
          <a:xfrm>
            <a:off x="2028759" y="3796790"/>
            <a:ext cx="44114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000" dirty="0">
                <a:latin typeface="微软雅黑" pitchFamily="34" charset="-122"/>
                <a:ea typeface="微软雅黑" pitchFamily="34" charset="-122"/>
              </a:rPr>
              <a:t>警灯</a:t>
            </a:r>
          </a:p>
        </p:txBody>
      </p:sp>
      <p:pic>
        <p:nvPicPr>
          <p:cNvPr id="77" name="图片 76" descr="交换机.png"/>
          <p:cNvPicPr>
            <a:picLocks noChangeAspect="1"/>
          </p:cNvPicPr>
          <p:nvPr/>
        </p:nvPicPr>
        <p:blipFill>
          <a:blip r:embed="rId11" cstate="print"/>
          <a:stretch>
            <a:fillRect/>
          </a:stretch>
        </p:blipFill>
        <p:spPr>
          <a:xfrm>
            <a:off x="6837769" y="3321742"/>
            <a:ext cx="538213" cy="441817"/>
          </a:xfrm>
          <a:prstGeom prst="rect">
            <a:avLst/>
          </a:prstGeom>
        </p:spPr>
      </p:pic>
      <p:sp>
        <p:nvSpPr>
          <p:cNvPr id="78" name="TextBox 77"/>
          <p:cNvSpPr txBox="1"/>
          <p:nvPr/>
        </p:nvSpPr>
        <p:spPr>
          <a:xfrm>
            <a:off x="6701424" y="3797993"/>
            <a:ext cx="89159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000" dirty="0">
                <a:latin typeface="微软雅黑" pitchFamily="34" charset="-122"/>
                <a:ea typeface="微软雅黑" pitchFamily="34" charset="-122"/>
              </a:rPr>
              <a:t>VCN3000</a:t>
            </a:r>
            <a:r>
              <a:rPr lang="zh-CN" altLang="en-US" sz="1000" dirty="0">
                <a:latin typeface="微软雅黑" pitchFamily="34" charset="-122"/>
                <a:ea typeface="微软雅黑" pitchFamily="34" charset="-122"/>
              </a:rPr>
              <a:t>前</a:t>
            </a:r>
          </a:p>
        </p:txBody>
      </p:sp>
      <p:pic>
        <p:nvPicPr>
          <p:cNvPr id="79" name="图片 78" descr="交换机.png"/>
          <p:cNvPicPr>
            <a:picLocks noChangeAspect="1"/>
          </p:cNvPicPr>
          <p:nvPr/>
        </p:nvPicPr>
        <p:blipFill>
          <a:blip r:embed="rId12" cstate="print"/>
          <a:stretch>
            <a:fillRect/>
          </a:stretch>
        </p:blipFill>
        <p:spPr>
          <a:xfrm>
            <a:off x="3207405" y="3328005"/>
            <a:ext cx="538213" cy="441816"/>
          </a:xfrm>
          <a:prstGeom prst="rect">
            <a:avLst/>
          </a:prstGeom>
        </p:spPr>
      </p:pic>
      <p:sp>
        <p:nvSpPr>
          <p:cNvPr id="80" name="TextBox 79"/>
          <p:cNvSpPr txBox="1"/>
          <p:nvPr/>
        </p:nvSpPr>
        <p:spPr>
          <a:xfrm>
            <a:off x="3127258" y="3813868"/>
            <a:ext cx="69762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000" dirty="0">
                <a:latin typeface="微软雅黑" pitchFamily="34" charset="-122"/>
                <a:ea typeface="微软雅黑" pitchFamily="34" charset="-122"/>
              </a:rPr>
              <a:t>大电视墙</a:t>
            </a:r>
          </a:p>
        </p:txBody>
      </p:sp>
      <p:pic>
        <p:nvPicPr>
          <p:cNvPr id="81" name="图片 80" descr="交换机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4415533" y="3330936"/>
            <a:ext cx="539999" cy="436764"/>
          </a:xfrm>
          <a:prstGeom prst="rect">
            <a:avLst/>
          </a:prstGeom>
        </p:spPr>
      </p:pic>
      <p:sp>
        <p:nvSpPr>
          <p:cNvPr id="82" name="TextBox 81"/>
          <p:cNvSpPr txBox="1"/>
          <p:nvPr/>
        </p:nvSpPr>
        <p:spPr>
          <a:xfrm>
            <a:off x="4349633" y="3813868"/>
            <a:ext cx="69762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000" dirty="0">
                <a:latin typeface="微软雅黑" pitchFamily="34" charset="-122"/>
                <a:ea typeface="微软雅黑" pitchFamily="34" charset="-122"/>
              </a:rPr>
              <a:t>小电视墙</a:t>
            </a:r>
          </a:p>
        </p:txBody>
      </p:sp>
      <p:pic>
        <p:nvPicPr>
          <p:cNvPr id="83" name="图片 82" descr="交换机.png"/>
          <p:cNvPicPr>
            <a:picLocks noChangeAspect="1"/>
          </p:cNvPicPr>
          <p:nvPr/>
        </p:nvPicPr>
        <p:blipFill>
          <a:blip r:embed="rId14" cstate="print"/>
          <a:stretch>
            <a:fillRect/>
          </a:stretch>
        </p:blipFill>
        <p:spPr>
          <a:xfrm>
            <a:off x="5620405" y="3322902"/>
            <a:ext cx="538213" cy="433783"/>
          </a:xfrm>
          <a:prstGeom prst="rect">
            <a:avLst/>
          </a:prstGeom>
        </p:spPr>
      </p:pic>
      <p:sp>
        <p:nvSpPr>
          <p:cNvPr id="84" name="TextBox 83"/>
          <p:cNvSpPr txBox="1"/>
          <p:nvPr/>
        </p:nvSpPr>
        <p:spPr>
          <a:xfrm>
            <a:off x="5543183" y="3811185"/>
            <a:ext cx="69762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000" dirty="0">
                <a:latin typeface="微软雅黑" pitchFamily="34" charset="-122"/>
                <a:ea typeface="微软雅黑" pitchFamily="34" charset="-122"/>
              </a:rPr>
              <a:t>网络键盘</a:t>
            </a:r>
          </a:p>
        </p:txBody>
      </p:sp>
      <p:sp>
        <p:nvSpPr>
          <p:cNvPr id="85" name="TextBox 84"/>
          <p:cNvSpPr txBox="1"/>
          <p:nvPr/>
        </p:nvSpPr>
        <p:spPr>
          <a:xfrm>
            <a:off x="6715387" y="1541128"/>
            <a:ext cx="82586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1000" dirty="0">
                <a:latin typeface="微软雅黑" pitchFamily="34" charset="-122"/>
                <a:ea typeface="微软雅黑" pitchFamily="34" charset="-122"/>
              </a:rPr>
              <a:t>智真摄像头</a:t>
            </a:r>
          </a:p>
        </p:txBody>
      </p:sp>
      <p:sp>
        <p:nvSpPr>
          <p:cNvPr id="86" name="TextBox 85"/>
          <p:cNvSpPr txBox="1"/>
          <p:nvPr/>
        </p:nvSpPr>
        <p:spPr>
          <a:xfrm>
            <a:off x="6885305" y="2607304"/>
            <a:ext cx="44114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1000" dirty="0">
                <a:latin typeface="微软雅黑" pitchFamily="34" charset="-122"/>
                <a:ea typeface="微软雅黑" pitchFamily="34" charset="-122"/>
              </a:rPr>
              <a:t>门禁</a:t>
            </a: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8438" y="1040393"/>
            <a:ext cx="531254" cy="434662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5998" y="1039601"/>
            <a:ext cx="532400" cy="435600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8898" y="1047299"/>
            <a:ext cx="532400" cy="435600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25110" y="1055928"/>
            <a:ext cx="532400" cy="435600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49384" y="1042619"/>
            <a:ext cx="532400" cy="435600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1999" y="2139407"/>
            <a:ext cx="532400" cy="435600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2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4740" y="2150210"/>
            <a:ext cx="532400" cy="435600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2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8898" y="2139575"/>
            <a:ext cx="532400" cy="435600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2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1852" y="2150210"/>
            <a:ext cx="532400" cy="435600"/>
          </a:xfrm>
          <a:prstGeom prst="rect">
            <a:avLst/>
          </a:prstGeom>
        </p:spPr>
      </p:pic>
      <p:pic>
        <p:nvPicPr>
          <p:cNvPr id="12" name="图片 11"/>
          <p:cNvPicPr>
            <a:picLocks noChangeAspect="1"/>
          </p:cNvPicPr>
          <p:nvPr/>
        </p:nvPicPr>
        <p:blipFill>
          <a:blip r:embed="rId2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48916" y="2138967"/>
            <a:ext cx="532400" cy="435600"/>
          </a:xfrm>
          <a:prstGeom prst="rect">
            <a:avLst/>
          </a:prstGeom>
        </p:spPr>
      </p:pic>
      <p:pic>
        <p:nvPicPr>
          <p:cNvPr id="13" name="图片 12"/>
          <p:cNvPicPr>
            <a:picLocks noChangeAspect="1"/>
          </p:cNvPicPr>
          <p:nvPr/>
        </p:nvPicPr>
        <p:blipFill>
          <a:blip r:embed="rId2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92799" y="3317588"/>
            <a:ext cx="532400" cy="435600"/>
          </a:xfrm>
          <a:prstGeom prst="rect">
            <a:avLst/>
          </a:prstGeom>
        </p:spPr>
      </p:pic>
      <p:pic>
        <p:nvPicPr>
          <p:cNvPr id="14" name="图片 13"/>
          <p:cNvPicPr>
            <a:picLocks noChangeAspect="1"/>
          </p:cNvPicPr>
          <p:nvPr/>
        </p:nvPicPr>
        <p:blipFill>
          <a:blip r:embed="rId2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5022" y="3335541"/>
            <a:ext cx="532400" cy="435600"/>
          </a:xfrm>
          <a:prstGeom prst="rect">
            <a:avLst/>
          </a:prstGeom>
        </p:spPr>
      </p:pic>
      <p:pic>
        <p:nvPicPr>
          <p:cNvPr id="15" name="图片 14"/>
          <p:cNvPicPr>
            <a:picLocks noChangeAspect="1"/>
          </p:cNvPicPr>
          <p:nvPr/>
        </p:nvPicPr>
        <p:blipFill>
          <a:blip r:embed="rId2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0480" y="3338224"/>
            <a:ext cx="532400" cy="435600"/>
          </a:xfrm>
          <a:prstGeom prst="rect">
            <a:avLst/>
          </a:prstGeom>
        </p:spPr>
      </p:pic>
      <p:pic>
        <p:nvPicPr>
          <p:cNvPr id="16" name="图片 15"/>
          <p:cNvPicPr>
            <a:picLocks noChangeAspect="1"/>
          </p:cNvPicPr>
          <p:nvPr/>
        </p:nvPicPr>
        <p:blipFill>
          <a:blip r:embed="rId2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22149" y="3332636"/>
            <a:ext cx="532400" cy="435600"/>
          </a:xfrm>
          <a:prstGeom prst="rect">
            <a:avLst/>
          </a:prstGeom>
        </p:spPr>
      </p:pic>
      <p:pic>
        <p:nvPicPr>
          <p:cNvPr id="17" name="图片 16"/>
          <p:cNvPicPr>
            <a:picLocks noChangeAspect="1"/>
          </p:cNvPicPr>
          <p:nvPr/>
        </p:nvPicPr>
        <p:blipFill>
          <a:blip r:embed="rId2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43246" y="3329508"/>
            <a:ext cx="532400" cy="4356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" name="图片 45" descr="交换机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994927" y="1051778"/>
            <a:ext cx="532055" cy="436762"/>
          </a:xfrm>
          <a:prstGeom prst="rect">
            <a:avLst/>
          </a:prstGeom>
        </p:spPr>
      </p:pic>
      <p:sp>
        <p:nvSpPr>
          <p:cNvPr id="47" name="TextBox 46"/>
          <p:cNvSpPr txBox="1"/>
          <p:nvPr/>
        </p:nvSpPr>
        <p:spPr>
          <a:xfrm>
            <a:off x="1783299" y="1535028"/>
            <a:ext cx="95410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1000" dirty="0">
                <a:latin typeface="微软雅黑" pitchFamily="34" charset="-122"/>
                <a:ea typeface="微软雅黑" pitchFamily="34" charset="-122"/>
              </a:rPr>
              <a:t>多功能一体机</a:t>
            </a:r>
          </a:p>
        </p:txBody>
      </p:sp>
      <p:pic>
        <p:nvPicPr>
          <p:cNvPr id="48" name="图片 47" descr="交换机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204696" y="1041313"/>
            <a:ext cx="538213" cy="441816"/>
          </a:xfrm>
          <a:prstGeom prst="rect">
            <a:avLst/>
          </a:prstGeom>
        </p:spPr>
      </p:pic>
      <p:sp>
        <p:nvSpPr>
          <p:cNvPr id="49" name="TextBox 48"/>
          <p:cNvSpPr txBox="1"/>
          <p:nvPr/>
        </p:nvSpPr>
        <p:spPr>
          <a:xfrm>
            <a:off x="2924653" y="1546139"/>
            <a:ext cx="121058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000" dirty="0">
                <a:latin typeface="微软雅黑" pitchFamily="34" charset="-122"/>
                <a:ea typeface="微软雅黑" pitchFamily="34" charset="-122"/>
              </a:rPr>
              <a:t>小型机（服务器）</a:t>
            </a:r>
          </a:p>
        </p:txBody>
      </p:sp>
      <p:pic>
        <p:nvPicPr>
          <p:cNvPr id="50" name="图片 49" descr="交换机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418945" y="1039235"/>
            <a:ext cx="538213" cy="441816"/>
          </a:xfrm>
          <a:prstGeom prst="rect">
            <a:avLst/>
          </a:prstGeom>
        </p:spPr>
      </p:pic>
      <p:sp>
        <p:nvSpPr>
          <p:cNvPr id="54" name="TextBox 53"/>
          <p:cNvSpPr txBox="1"/>
          <p:nvPr/>
        </p:nvSpPr>
        <p:spPr>
          <a:xfrm>
            <a:off x="4356854" y="1527089"/>
            <a:ext cx="69762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1000" dirty="0">
                <a:latin typeface="微软雅黑" pitchFamily="34" charset="-122"/>
                <a:ea typeface="微软雅黑" pitchFamily="34" charset="-122"/>
              </a:rPr>
              <a:t>存储系统</a:t>
            </a:r>
          </a:p>
        </p:txBody>
      </p:sp>
      <p:pic>
        <p:nvPicPr>
          <p:cNvPr id="55" name="图片 54" descr="交换机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6843496" y="1041313"/>
            <a:ext cx="538213" cy="441816"/>
          </a:xfrm>
          <a:prstGeom prst="rect">
            <a:avLst/>
          </a:prstGeom>
        </p:spPr>
      </p:pic>
      <p:pic>
        <p:nvPicPr>
          <p:cNvPr id="57" name="图片 56" descr="交换机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2000294" y="2142390"/>
            <a:ext cx="524116" cy="436764"/>
          </a:xfrm>
          <a:prstGeom prst="rect">
            <a:avLst/>
          </a:prstGeom>
        </p:spPr>
      </p:pic>
      <p:sp>
        <p:nvSpPr>
          <p:cNvPr id="59" name="TextBox 58"/>
          <p:cNvSpPr txBox="1"/>
          <p:nvPr/>
        </p:nvSpPr>
        <p:spPr>
          <a:xfrm>
            <a:off x="2007675" y="2625640"/>
            <a:ext cx="56938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1000" dirty="0">
                <a:latin typeface="微软雅黑" pitchFamily="34" charset="-122"/>
                <a:ea typeface="微软雅黑" pitchFamily="34" charset="-122"/>
              </a:rPr>
              <a:t>本地局</a:t>
            </a:r>
          </a:p>
        </p:txBody>
      </p:sp>
      <p:pic>
        <p:nvPicPr>
          <p:cNvPr id="60" name="图片 59" descr="交换机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3206095" y="2139864"/>
            <a:ext cx="538213" cy="441816"/>
          </a:xfrm>
          <a:prstGeom prst="rect">
            <a:avLst/>
          </a:prstGeom>
        </p:spPr>
      </p:pic>
      <p:sp>
        <p:nvSpPr>
          <p:cNvPr id="62" name="TextBox 61"/>
          <p:cNvSpPr txBox="1"/>
          <p:nvPr/>
        </p:nvSpPr>
        <p:spPr>
          <a:xfrm>
            <a:off x="2924653" y="2625640"/>
            <a:ext cx="106259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1000" dirty="0">
                <a:latin typeface="微软雅黑" pitchFamily="34" charset="-122"/>
                <a:ea typeface="微软雅黑" pitchFamily="34" charset="-122"/>
              </a:rPr>
              <a:t>网管</a:t>
            </a:r>
            <a:r>
              <a:rPr lang="en-US" altLang="zh-CN" sz="1000" dirty="0">
                <a:latin typeface="微软雅黑" pitchFamily="34" charset="-122"/>
                <a:ea typeface="微软雅黑" pitchFamily="34" charset="-122"/>
              </a:rPr>
              <a:t>manager</a:t>
            </a:r>
            <a:endParaRPr lang="zh-CN" altLang="en-US" sz="1000" dirty="0">
              <a:latin typeface="微软雅黑" pitchFamily="34" charset="-122"/>
              <a:ea typeface="微软雅黑" pitchFamily="34" charset="-122"/>
            </a:endParaRPr>
          </a:p>
        </p:txBody>
      </p:sp>
      <p:pic>
        <p:nvPicPr>
          <p:cNvPr id="64" name="图片 63" descr="交换机.pn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4422961" y="2139864"/>
            <a:ext cx="530180" cy="441817"/>
          </a:xfrm>
          <a:prstGeom prst="rect">
            <a:avLst/>
          </a:prstGeom>
        </p:spPr>
      </p:pic>
      <p:sp>
        <p:nvSpPr>
          <p:cNvPr id="66" name="TextBox 65"/>
          <p:cNvSpPr txBox="1"/>
          <p:nvPr/>
        </p:nvSpPr>
        <p:spPr>
          <a:xfrm>
            <a:off x="4362000" y="2644690"/>
            <a:ext cx="69762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000" dirty="0">
                <a:latin typeface="微软雅黑" pitchFamily="34" charset="-122"/>
                <a:ea typeface="微软雅黑" pitchFamily="34" charset="-122"/>
              </a:rPr>
              <a:t>灾备中心</a:t>
            </a:r>
          </a:p>
        </p:txBody>
      </p:sp>
      <p:pic>
        <p:nvPicPr>
          <p:cNvPr id="68" name="图片 67" descr="交换机.pn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5635811" y="2139864"/>
            <a:ext cx="530180" cy="441817"/>
          </a:xfrm>
          <a:prstGeom prst="rect">
            <a:avLst/>
          </a:prstGeom>
        </p:spPr>
      </p:pic>
      <p:sp>
        <p:nvSpPr>
          <p:cNvPr id="70" name="TextBox 69"/>
          <p:cNvSpPr txBox="1"/>
          <p:nvPr/>
        </p:nvSpPr>
        <p:spPr>
          <a:xfrm>
            <a:off x="5360984" y="2625640"/>
            <a:ext cx="112082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1000" dirty="0">
                <a:latin typeface="微软雅黑" pitchFamily="34" charset="-122"/>
                <a:ea typeface="微软雅黑" pitchFamily="34" charset="-122"/>
              </a:rPr>
              <a:t>分支机构</a:t>
            </a:r>
            <a:r>
              <a:rPr lang="en-US" altLang="zh-CN" sz="1000" dirty="0">
                <a:latin typeface="微软雅黑" pitchFamily="34" charset="-122"/>
                <a:ea typeface="微软雅黑" pitchFamily="34" charset="-122"/>
              </a:rPr>
              <a:t>branch</a:t>
            </a:r>
            <a:endParaRPr lang="zh-CN" altLang="en-US" sz="1000" dirty="0">
              <a:latin typeface="微软雅黑" pitchFamily="34" charset="-122"/>
              <a:ea typeface="微软雅黑" pitchFamily="34" charset="-122"/>
            </a:endParaRPr>
          </a:p>
        </p:txBody>
      </p:sp>
      <p:pic>
        <p:nvPicPr>
          <p:cNvPr id="73" name="图片 72" descr="交换机.png"/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>
            <a:off x="5624296" y="1049252"/>
            <a:ext cx="538213" cy="441816"/>
          </a:xfrm>
          <a:prstGeom prst="rect">
            <a:avLst/>
          </a:prstGeom>
        </p:spPr>
      </p:pic>
      <p:sp>
        <p:nvSpPr>
          <p:cNvPr id="74" name="TextBox 73"/>
          <p:cNvSpPr txBox="1"/>
          <p:nvPr/>
        </p:nvSpPr>
        <p:spPr>
          <a:xfrm>
            <a:off x="5458423" y="1535028"/>
            <a:ext cx="82586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1000" dirty="0">
                <a:latin typeface="微软雅黑" pitchFamily="34" charset="-122"/>
                <a:ea typeface="微软雅黑" pitchFamily="34" charset="-122"/>
              </a:rPr>
              <a:t>接入服务器</a:t>
            </a:r>
          </a:p>
        </p:txBody>
      </p:sp>
      <p:sp>
        <p:nvSpPr>
          <p:cNvPr id="85" name="TextBox 84"/>
          <p:cNvSpPr txBox="1"/>
          <p:nvPr/>
        </p:nvSpPr>
        <p:spPr>
          <a:xfrm>
            <a:off x="6843627" y="1541128"/>
            <a:ext cx="56938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1000" dirty="0">
                <a:latin typeface="微软雅黑" pitchFamily="34" charset="-122"/>
                <a:ea typeface="微软雅黑" pitchFamily="34" charset="-122"/>
              </a:rPr>
              <a:t>长途局</a:t>
            </a: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5722" y="2143597"/>
            <a:ext cx="524657" cy="435600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5555" y="1057147"/>
            <a:ext cx="525791" cy="435600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13074" y="1045664"/>
            <a:ext cx="525791" cy="435600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6552" y="1047163"/>
            <a:ext cx="532400" cy="435600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24296" y="1056047"/>
            <a:ext cx="525791" cy="435600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47180" y="1042578"/>
            <a:ext cx="525791" cy="435600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4276" y="2142823"/>
            <a:ext cx="532400" cy="435600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45550" y="2143322"/>
            <a:ext cx="524657" cy="435600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4554" y="2137421"/>
            <a:ext cx="525791" cy="4356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" name="图片 45" descr="交换机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994927" y="1051778"/>
            <a:ext cx="532055" cy="436761"/>
          </a:xfrm>
          <a:prstGeom prst="rect">
            <a:avLst/>
          </a:prstGeom>
        </p:spPr>
      </p:pic>
      <p:sp>
        <p:nvSpPr>
          <p:cNvPr id="47" name="TextBox 46"/>
          <p:cNvSpPr txBox="1"/>
          <p:nvPr/>
        </p:nvSpPr>
        <p:spPr>
          <a:xfrm>
            <a:off x="1783299" y="1535028"/>
            <a:ext cx="95410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1000" dirty="0">
                <a:latin typeface="微软雅黑" pitchFamily="34" charset="-122"/>
                <a:ea typeface="微软雅黑" pitchFamily="34" charset="-122"/>
              </a:rPr>
              <a:t>多功能一体机</a:t>
            </a:r>
          </a:p>
        </p:txBody>
      </p:sp>
      <p:pic>
        <p:nvPicPr>
          <p:cNvPr id="48" name="图片 47" descr="交换机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208713" y="1041313"/>
            <a:ext cx="530178" cy="441816"/>
          </a:xfrm>
          <a:prstGeom prst="rect">
            <a:avLst/>
          </a:prstGeom>
        </p:spPr>
      </p:pic>
      <p:sp>
        <p:nvSpPr>
          <p:cNvPr id="49" name="TextBox 48"/>
          <p:cNvSpPr txBox="1"/>
          <p:nvPr/>
        </p:nvSpPr>
        <p:spPr>
          <a:xfrm>
            <a:off x="2924653" y="1546139"/>
            <a:ext cx="121058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000" dirty="0">
                <a:latin typeface="微软雅黑" pitchFamily="34" charset="-122"/>
                <a:ea typeface="微软雅黑" pitchFamily="34" charset="-122"/>
              </a:rPr>
              <a:t>小型机（服务器）</a:t>
            </a:r>
          </a:p>
        </p:txBody>
      </p:sp>
      <p:pic>
        <p:nvPicPr>
          <p:cNvPr id="50" name="图片 49" descr="交换机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418945" y="1039235"/>
            <a:ext cx="538212" cy="441816"/>
          </a:xfrm>
          <a:prstGeom prst="rect">
            <a:avLst/>
          </a:prstGeom>
        </p:spPr>
      </p:pic>
      <p:sp>
        <p:nvSpPr>
          <p:cNvPr id="54" name="TextBox 53"/>
          <p:cNvSpPr txBox="1"/>
          <p:nvPr/>
        </p:nvSpPr>
        <p:spPr>
          <a:xfrm>
            <a:off x="4356854" y="1527089"/>
            <a:ext cx="69762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1000" dirty="0">
                <a:latin typeface="微软雅黑" pitchFamily="34" charset="-122"/>
                <a:ea typeface="微软雅黑" pitchFamily="34" charset="-122"/>
              </a:rPr>
              <a:t>存储系统</a:t>
            </a:r>
          </a:p>
        </p:txBody>
      </p:sp>
      <p:pic>
        <p:nvPicPr>
          <p:cNvPr id="55" name="图片 54" descr="交换机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6847513" y="1041313"/>
            <a:ext cx="530178" cy="441816"/>
          </a:xfrm>
          <a:prstGeom prst="rect">
            <a:avLst/>
          </a:prstGeom>
        </p:spPr>
      </p:pic>
      <p:pic>
        <p:nvPicPr>
          <p:cNvPr id="57" name="图片 56" descr="交换机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2000294" y="2145650"/>
            <a:ext cx="524116" cy="430244"/>
          </a:xfrm>
          <a:prstGeom prst="rect">
            <a:avLst/>
          </a:prstGeom>
        </p:spPr>
      </p:pic>
      <p:sp>
        <p:nvSpPr>
          <p:cNvPr id="59" name="TextBox 58"/>
          <p:cNvSpPr txBox="1"/>
          <p:nvPr/>
        </p:nvSpPr>
        <p:spPr>
          <a:xfrm>
            <a:off x="2007675" y="2625640"/>
            <a:ext cx="56938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1000" dirty="0">
                <a:latin typeface="微软雅黑" pitchFamily="34" charset="-122"/>
                <a:ea typeface="微软雅黑" pitchFamily="34" charset="-122"/>
              </a:rPr>
              <a:t>本地局</a:t>
            </a:r>
          </a:p>
        </p:txBody>
      </p:sp>
      <p:pic>
        <p:nvPicPr>
          <p:cNvPr id="60" name="图片 59" descr="交换机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3206095" y="2139864"/>
            <a:ext cx="538212" cy="441816"/>
          </a:xfrm>
          <a:prstGeom prst="rect">
            <a:avLst/>
          </a:prstGeom>
        </p:spPr>
      </p:pic>
      <p:sp>
        <p:nvSpPr>
          <p:cNvPr id="62" name="TextBox 61"/>
          <p:cNvSpPr txBox="1"/>
          <p:nvPr/>
        </p:nvSpPr>
        <p:spPr>
          <a:xfrm>
            <a:off x="2924653" y="2625640"/>
            <a:ext cx="106259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1000" dirty="0">
                <a:latin typeface="微软雅黑" pitchFamily="34" charset="-122"/>
                <a:ea typeface="微软雅黑" pitchFamily="34" charset="-122"/>
              </a:rPr>
              <a:t>网管</a:t>
            </a:r>
            <a:r>
              <a:rPr lang="en-US" altLang="zh-CN" sz="1000" dirty="0">
                <a:latin typeface="微软雅黑" pitchFamily="34" charset="-122"/>
                <a:ea typeface="微软雅黑" pitchFamily="34" charset="-122"/>
              </a:rPr>
              <a:t>manager</a:t>
            </a:r>
            <a:endParaRPr lang="zh-CN" altLang="en-US" sz="1000" dirty="0">
              <a:latin typeface="微软雅黑" pitchFamily="34" charset="-122"/>
              <a:ea typeface="微软雅黑" pitchFamily="34" charset="-122"/>
            </a:endParaRPr>
          </a:p>
        </p:txBody>
      </p:sp>
      <p:pic>
        <p:nvPicPr>
          <p:cNvPr id="64" name="图片 63" descr="交换机.pn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4422961" y="2139864"/>
            <a:ext cx="530180" cy="441816"/>
          </a:xfrm>
          <a:prstGeom prst="rect">
            <a:avLst/>
          </a:prstGeom>
        </p:spPr>
      </p:pic>
      <p:sp>
        <p:nvSpPr>
          <p:cNvPr id="66" name="TextBox 65"/>
          <p:cNvSpPr txBox="1"/>
          <p:nvPr/>
        </p:nvSpPr>
        <p:spPr>
          <a:xfrm>
            <a:off x="4362000" y="2644690"/>
            <a:ext cx="69762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000" dirty="0">
                <a:latin typeface="微软雅黑" pitchFamily="34" charset="-122"/>
                <a:ea typeface="微软雅黑" pitchFamily="34" charset="-122"/>
              </a:rPr>
              <a:t>灾备中心</a:t>
            </a:r>
          </a:p>
        </p:txBody>
      </p:sp>
      <p:pic>
        <p:nvPicPr>
          <p:cNvPr id="68" name="图片 67" descr="交换机.pn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5635811" y="2139864"/>
            <a:ext cx="530180" cy="441816"/>
          </a:xfrm>
          <a:prstGeom prst="rect">
            <a:avLst/>
          </a:prstGeom>
        </p:spPr>
      </p:pic>
      <p:sp>
        <p:nvSpPr>
          <p:cNvPr id="70" name="TextBox 69"/>
          <p:cNvSpPr txBox="1"/>
          <p:nvPr/>
        </p:nvSpPr>
        <p:spPr>
          <a:xfrm>
            <a:off x="5360984" y="2625640"/>
            <a:ext cx="112082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1000" dirty="0">
                <a:latin typeface="微软雅黑" pitchFamily="34" charset="-122"/>
                <a:ea typeface="微软雅黑" pitchFamily="34" charset="-122"/>
              </a:rPr>
              <a:t>分支机构</a:t>
            </a:r>
            <a:r>
              <a:rPr lang="en-US" altLang="zh-CN" sz="1000" dirty="0">
                <a:latin typeface="微软雅黑" pitchFamily="34" charset="-122"/>
                <a:ea typeface="微软雅黑" pitchFamily="34" charset="-122"/>
              </a:rPr>
              <a:t>branch</a:t>
            </a:r>
            <a:endParaRPr lang="zh-CN" altLang="en-US" sz="1000" dirty="0">
              <a:latin typeface="微软雅黑" pitchFamily="34" charset="-122"/>
              <a:ea typeface="微软雅黑" pitchFamily="34" charset="-122"/>
            </a:endParaRPr>
          </a:p>
        </p:txBody>
      </p:sp>
      <p:pic>
        <p:nvPicPr>
          <p:cNvPr id="73" name="图片 72" descr="交换机.png"/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>
            <a:off x="5628313" y="1049252"/>
            <a:ext cx="530178" cy="441816"/>
          </a:xfrm>
          <a:prstGeom prst="rect">
            <a:avLst/>
          </a:prstGeom>
        </p:spPr>
      </p:pic>
      <p:sp>
        <p:nvSpPr>
          <p:cNvPr id="74" name="TextBox 73"/>
          <p:cNvSpPr txBox="1"/>
          <p:nvPr/>
        </p:nvSpPr>
        <p:spPr>
          <a:xfrm>
            <a:off x="5458423" y="1535028"/>
            <a:ext cx="82586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1000" dirty="0">
                <a:latin typeface="微软雅黑" pitchFamily="34" charset="-122"/>
                <a:ea typeface="微软雅黑" pitchFamily="34" charset="-122"/>
              </a:rPr>
              <a:t>接入服务器</a:t>
            </a:r>
          </a:p>
        </p:txBody>
      </p:sp>
      <p:sp>
        <p:nvSpPr>
          <p:cNvPr id="85" name="TextBox 84"/>
          <p:cNvSpPr txBox="1"/>
          <p:nvPr/>
        </p:nvSpPr>
        <p:spPr>
          <a:xfrm>
            <a:off x="6843627" y="1541128"/>
            <a:ext cx="56938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1000" dirty="0">
                <a:latin typeface="微软雅黑" pitchFamily="34" charset="-122"/>
                <a:ea typeface="微软雅黑" pitchFamily="34" charset="-122"/>
              </a:rPr>
              <a:t>长途局</a:t>
            </a: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9043" y="2147613"/>
            <a:ext cx="524657" cy="435600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2777" y="1048794"/>
            <a:ext cx="525791" cy="435600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7250" y="1044771"/>
            <a:ext cx="525791" cy="435600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9290" y="1045818"/>
            <a:ext cx="532400" cy="435600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5811" y="1052052"/>
            <a:ext cx="525791" cy="435600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3854" y="1039235"/>
            <a:ext cx="525791" cy="435600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94226" y="2142823"/>
            <a:ext cx="525791" cy="435600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17975" y="2142348"/>
            <a:ext cx="532400" cy="435600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3317" y="2147979"/>
            <a:ext cx="524657" cy="4356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1"/>
          <p:cNvSpPr txBox="1">
            <a:spLocks/>
          </p:cNvSpPr>
          <p:nvPr/>
        </p:nvSpPr>
        <p:spPr>
          <a:xfrm>
            <a:off x="3404263" y="1763988"/>
            <a:ext cx="2865700" cy="1615524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66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pitchFamily="34" charset="0"/>
                <a:ea typeface="微软雅黑" pitchFamily="34" charset="-122"/>
                <a:cs typeface="Arial" pitchFamily="34" charset="0"/>
              </a:rPr>
              <a:t>终 端</a:t>
            </a:r>
          </a:p>
        </p:txBody>
      </p:sp>
    </p:spTree>
  </p:cSld>
  <p:clrMapOvr>
    <a:masterClrMapping/>
  </p:clrMapOvr>
  <p:transition advClick="0" advTm="8000">
    <p:fade thruBlk="1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 descr="业务型无线虚链路-蓝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999318" y="2769057"/>
            <a:ext cx="539607" cy="399760"/>
          </a:xfrm>
          <a:prstGeom prst="rect">
            <a:avLst/>
          </a:prstGeom>
        </p:spPr>
      </p:pic>
      <p:pic>
        <p:nvPicPr>
          <p:cNvPr id="4" name="图片 3" descr="管理型无线虚链路-蓝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217255" y="2749941"/>
            <a:ext cx="472533" cy="437992"/>
          </a:xfrm>
          <a:prstGeom prst="rect">
            <a:avLst/>
          </a:prstGeom>
        </p:spPr>
      </p:pic>
      <p:pic>
        <p:nvPicPr>
          <p:cNvPr id="5" name="图片 4" descr="故障链路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441171" y="2770397"/>
            <a:ext cx="540000" cy="402667"/>
          </a:xfrm>
          <a:prstGeom prst="rect">
            <a:avLst/>
          </a:prstGeom>
        </p:spPr>
      </p:pic>
      <p:pic>
        <p:nvPicPr>
          <p:cNvPr id="6" name="图片 5" descr="SAN网络-蓝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761294" y="2748486"/>
            <a:ext cx="267540" cy="438311"/>
          </a:xfrm>
          <a:prstGeom prst="rect">
            <a:avLst/>
          </a:prstGeom>
        </p:spPr>
      </p:pic>
      <p:pic>
        <p:nvPicPr>
          <p:cNvPr id="7" name="图片 6" descr="无线网卡-蓝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6865631" y="2755547"/>
            <a:ext cx="540000" cy="429928"/>
          </a:xfrm>
          <a:prstGeom prst="rect">
            <a:avLst/>
          </a:prstGeom>
        </p:spPr>
      </p:pic>
      <p:pic>
        <p:nvPicPr>
          <p:cNvPr id="8" name="图片 7" descr="存储阵列-蓝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2007472" y="1649791"/>
            <a:ext cx="523298" cy="437992"/>
          </a:xfrm>
          <a:prstGeom prst="rect">
            <a:avLst/>
          </a:prstGeom>
        </p:spPr>
      </p:pic>
      <p:pic>
        <p:nvPicPr>
          <p:cNvPr id="9" name="图片 8" descr="装在机柜中的存储阵列-蓝.pn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3253304" y="1649791"/>
            <a:ext cx="483563" cy="437992"/>
          </a:xfrm>
          <a:prstGeom prst="rect">
            <a:avLst/>
          </a:prstGeom>
        </p:spPr>
      </p:pic>
      <p:pic>
        <p:nvPicPr>
          <p:cNvPr id="10" name="图片 9" descr="云计算-蓝.pn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4441367" y="1666480"/>
            <a:ext cx="539607" cy="412792"/>
          </a:xfrm>
          <a:prstGeom prst="rect">
            <a:avLst/>
          </a:prstGeom>
        </p:spPr>
      </p:pic>
      <p:pic>
        <p:nvPicPr>
          <p:cNvPr id="11" name="图片 10" descr="封闭网络-蓝.png"/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>
            <a:off x="7001761" y="1653880"/>
            <a:ext cx="267738" cy="437992"/>
          </a:xfrm>
          <a:prstGeom prst="rect">
            <a:avLst/>
          </a:prstGeom>
        </p:spPr>
      </p:pic>
      <p:pic>
        <p:nvPicPr>
          <p:cNvPr id="12" name="图片 11" descr="开放网络-蓝.png"/>
          <p:cNvPicPr>
            <a:picLocks noChangeAspect="1"/>
          </p:cNvPicPr>
          <p:nvPr/>
        </p:nvPicPr>
        <p:blipFill>
          <a:blip r:embed="rId11" cstate="print"/>
          <a:stretch>
            <a:fillRect/>
          </a:stretch>
        </p:blipFill>
        <p:spPr>
          <a:xfrm>
            <a:off x="5625260" y="1665185"/>
            <a:ext cx="539607" cy="415381"/>
          </a:xfrm>
          <a:prstGeom prst="rect">
            <a:avLst/>
          </a:prstGeom>
        </p:spPr>
      </p:pic>
      <p:pic>
        <p:nvPicPr>
          <p:cNvPr id="13" name="图片 12" descr="数据中心-蓝.png"/>
          <p:cNvPicPr>
            <a:picLocks noChangeAspect="1"/>
          </p:cNvPicPr>
          <p:nvPr/>
        </p:nvPicPr>
        <p:blipFill>
          <a:blip r:embed="rId12" cstate="print"/>
          <a:stretch>
            <a:fillRect/>
          </a:stretch>
        </p:blipFill>
        <p:spPr>
          <a:xfrm>
            <a:off x="4475755" y="3772517"/>
            <a:ext cx="325653" cy="437992"/>
          </a:xfrm>
          <a:prstGeom prst="rect">
            <a:avLst/>
          </a:prstGeom>
        </p:spPr>
      </p:pic>
      <p:pic>
        <p:nvPicPr>
          <p:cNvPr id="14" name="图片 13" descr="互联网-蓝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5625260" y="3770943"/>
            <a:ext cx="465044" cy="437992"/>
          </a:xfrm>
          <a:prstGeom prst="rect">
            <a:avLst/>
          </a:prstGeom>
        </p:spPr>
      </p:pic>
      <p:pic>
        <p:nvPicPr>
          <p:cNvPr id="15" name="图片 14" descr="日志告警服务器-蓝.png"/>
          <p:cNvPicPr>
            <a:picLocks noChangeAspect="1"/>
          </p:cNvPicPr>
          <p:nvPr/>
        </p:nvPicPr>
        <p:blipFill>
          <a:blip r:embed="rId14" cstate="print"/>
          <a:stretch>
            <a:fillRect/>
          </a:stretch>
        </p:blipFill>
        <p:spPr>
          <a:xfrm>
            <a:off x="1999318" y="595720"/>
            <a:ext cx="539607" cy="336943"/>
          </a:xfrm>
          <a:prstGeom prst="rect">
            <a:avLst/>
          </a:prstGeom>
        </p:spPr>
      </p:pic>
      <p:pic>
        <p:nvPicPr>
          <p:cNvPr id="16" name="图片 15" descr="存储服务器-蓝.png"/>
          <p:cNvPicPr>
            <a:picLocks noChangeAspect="1"/>
          </p:cNvPicPr>
          <p:nvPr/>
        </p:nvPicPr>
        <p:blipFill>
          <a:blip r:embed="rId15" cstate="print"/>
          <a:stretch>
            <a:fillRect/>
          </a:stretch>
        </p:blipFill>
        <p:spPr>
          <a:xfrm>
            <a:off x="3231356" y="556956"/>
            <a:ext cx="527459" cy="437992"/>
          </a:xfrm>
          <a:prstGeom prst="rect">
            <a:avLst/>
          </a:prstGeom>
        </p:spPr>
      </p:pic>
      <p:pic>
        <p:nvPicPr>
          <p:cNvPr id="17" name="图片 16" descr="SOC服务器.png"/>
          <p:cNvPicPr>
            <a:picLocks noChangeAspect="1"/>
          </p:cNvPicPr>
          <p:nvPr/>
        </p:nvPicPr>
        <p:blipFill>
          <a:blip r:embed="rId16" cstate="print"/>
          <a:stretch>
            <a:fillRect/>
          </a:stretch>
        </p:blipFill>
        <p:spPr>
          <a:xfrm>
            <a:off x="5705183" y="549285"/>
            <a:ext cx="379761" cy="437992"/>
          </a:xfrm>
          <a:prstGeom prst="rect">
            <a:avLst/>
          </a:prstGeom>
        </p:spPr>
      </p:pic>
      <p:pic>
        <p:nvPicPr>
          <p:cNvPr id="18" name="图片 17" descr="组播服务器.png"/>
          <p:cNvPicPr>
            <a:picLocks noChangeAspect="1"/>
          </p:cNvPicPr>
          <p:nvPr/>
        </p:nvPicPr>
        <p:blipFill>
          <a:blip r:embed="rId17" cstate="print"/>
          <a:stretch>
            <a:fillRect/>
          </a:stretch>
        </p:blipFill>
        <p:spPr>
          <a:xfrm>
            <a:off x="4441367" y="565187"/>
            <a:ext cx="539607" cy="406187"/>
          </a:xfrm>
          <a:prstGeom prst="rect">
            <a:avLst/>
          </a:prstGeom>
        </p:spPr>
      </p:pic>
      <p:pic>
        <p:nvPicPr>
          <p:cNvPr id="19" name="图片 18" descr="Web服务器-蓝.png"/>
          <p:cNvPicPr>
            <a:picLocks noChangeAspect="1"/>
          </p:cNvPicPr>
          <p:nvPr/>
        </p:nvPicPr>
        <p:blipFill>
          <a:blip r:embed="rId18" cstate="print"/>
          <a:stretch>
            <a:fillRect/>
          </a:stretch>
        </p:blipFill>
        <p:spPr>
          <a:xfrm>
            <a:off x="6983530" y="545196"/>
            <a:ext cx="304200" cy="437992"/>
          </a:xfrm>
          <a:prstGeom prst="rect">
            <a:avLst/>
          </a:prstGeom>
        </p:spPr>
      </p:pic>
      <p:pic>
        <p:nvPicPr>
          <p:cNvPr id="20" name="图片 19" descr="RADIUS服务器-蓝.png"/>
          <p:cNvPicPr>
            <a:picLocks noChangeAspect="1"/>
          </p:cNvPicPr>
          <p:nvPr/>
        </p:nvPicPr>
        <p:blipFill>
          <a:blip r:embed="rId19" cstate="print"/>
          <a:stretch>
            <a:fillRect/>
          </a:stretch>
        </p:blipFill>
        <p:spPr>
          <a:xfrm>
            <a:off x="2042444" y="3770943"/>
            <a:ext cx="372230" cy="437992"/>
          </a:xfrm>
          <a:prstGeom prst="rect">
            <a:avLst/>
          </a:prstGeom>
        </p:spPr>
      </p:pic>
      <p:pic>
        <p:nvPicPr>
          <p:cNvPr id="21" name="图片 20" descr="数据库.png"/>
          <p:cNvPicPr>
            <a:picLocks noChangeAspect="1"/>
          </p:cNvPicPr>
          <p:nvPr/>
        </p:nvPicPr>
        <p:blipFill>
          <a:blip r:embed="rId20" cstate="print"/>
          <a:stretch>
            <a:fillRect/>
          </a:stretch>
        </p:blipFill>
        <p:spPr>
          <a:xfrm>
            <a:off x="3082954" y="3805868"/>
            <a:ext cx="539607" cy="419432"/>
          </a:xfrm>
          <a:prstGeom prst="rect">
            <a:avLst/>
          </a:prstGeom>
        </p:spPr>
      </p:pic>
      <p:sp>
        <p:nvSpPr>
          <p:cNvPr id="22" name="TextBox 21"/>
          <p:cNvSpPr txBox="1"/>
          <p:nvPr/>
        </p:nvSpPr>
        <p:spPr>
          <a:xfrm>
            <a:off x="1856188" y="1020448"/>
            <a:ext cx="82586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1000" dirty="0">
                <a:latin typeface="微软雅黑" pitchFamily="34" charset="-122"/>
                <a:ea typeface="微软雅黑" pitchFamily="34" charset="-122"/>
              </a:rPr>
              <a:t>笔记本电脑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3082954" y="1020448"/>
            <a:ext cx="82426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1000" dirty="0">
                <a:latin typeface="微软雅黑" pitchFamily="34" charset="-122"/>
                <a:ea typeface="微软雅黑" pitchFamily="34" charset="-122"/>
              </a:rPr>
              <a:t>APPLE</a:t>
            </a:r>
            <a:r>
              <a:rPr lang="zh-CN" altLang="en-US" sz="1000" dirty="0">
                <a:latin typeface="微软雅黑" pitchFamily="34" charset="-122"/>
                <a:ea typeface="微软雅黑" pitchFamily="34" charset="-122"/>
              </a:rPr>
              <a:t>终端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4346673" y="1032323"/>
            <a:ext cx="69762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1000" dirty="0">
                <a:latin typeface="微软雅黑" pitchFamily="34" charset="-122"/>
                <a:ea typeface="微软雅黑" pitchFamily="34" charset="-122"/>
              </a:rPr>
              <a:t>数码相机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5596876" y="1020448"/>
            <a:ext cx="56938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000" dirty="0">
                <a:latin typeface="微软雅黑" pitchFamily="34" charset="-122"/>
                <a:ea typeface="微软雅黑" pitchFamily="34" charset="-122"/>
              </a:rPr>
              <a:t>传真机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6895822" y="1020448"/>
            <a:ext cx="47961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1000" dirty="0">
                <a:latin typeface="微软雅黑" pitchFamily="34" charset="-122"/>
                <a:ea typeface="微软雅黑" pitchFamily="34" charset="-122"/>
              </a:rPr>
              <a:t>蓝 牙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1969514" y="4273688"/>
            <a:ext cx="51809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1000" dirty="0">
                <a:latin typeface="微软雅黑" pitchFamily="34" charset="-122"/>
                <a:ea typeface="微软雅黑" pitchFamily="34" charset="-122"/>
              </a:rPr>
              <a:t>电  视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3052095" y="4267751"/>
            <a:ext cx="56938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1000" dirty="0">
                <a:latin typeface="微软雅黑" pitchFamily="34" charset="-122"/>
                <a:ea typeface="微软雅黑" pitchFamily="34" charset="-122"/>
              </a:rPr>
              <a:t>复印机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2010077" y="2131698"/>
            <a:ext cx="51809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1000" dirty="0">
                <a:latin typeface="微软雅黑" pitchFamily="34" charset="-122"/>
                <a:ea typeface="微软雅黑" pitchFamily="34" charset="-122"/>
              </a:rPr>
              <a:t>音  箱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3236040" y="2131698"/>
            <a:ext cx="51809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1000" dirty="0">
                <a:latin typeface="微软雅黑" pitchFamily="34" charset="-122"/>
                <a:ea typeface="微软雅黑" pitchFamily="34" charset="-122"/>
              </a:rPr>
              <a:t>电  话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4234117" y="2131698"/>
            <a:ext cx="95410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1000" dirty="0">
                <a:latin typeface="微软雅黑" pitchFamily="34" charset="-122"/>
                <a:ea typeface="微软雅黑" pitchFamily="34" charset="-122"/>
              </a:rPr>
              <a:t>多媒体软终端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5729794" y="2131698"/>
            <a:ext cx="33053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1000" dirty="0">
                <a:latin typeface="微软雅黑" pitchFamily="34" charset="-122"/>
                <a:ea typeface="微软雅黑" pitchFamily="34" charset="-122"/>
              </a:rPr>
              <a:t>pc</a:t>
            </a:r>
            <a:endParaRPr lang="zh-CN" altLang="en-US" sz="1000" dirty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6860555" y="2131698"/>
            <a:ext cx="55015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1000" dirty="0">
                <a:latin typeface="微软雅黑" pitchFamily="34" charset="-122"/>
                <a:ea typeface="微软雅黑" pitchFamily="34" charset="-122"/>
              </a:rPr>
              <a:t>SIM</a:t>
            </a:r>
            <a:r>
              <a:rPr lang="zh-CN" altLang="en-US" sz="1000" dirty="0">
                <a:latin typeface="微软雅黑" pitchFamily="34" charset="-122"/>
                <a:ea typeface="微软雅黑" pitchFamily="34" charset="-122"/>
              </a:rPr>
              <a:t>卡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4418009" y="4252850"/>
            <a:ext cx="44114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1000" dirty="0" err="1">
                <a:latin typeface="微软雅黑" pitchFamily="34" charset="-122"/>
                <a:ea typeface="微软雅黑" pitchFamily="34" charset="-122"/>
              </a:rPr>
              <a:t>Rfid</a:t>
            </a:r>
            <a:endParaRPr lang="zh-CN" altLang="en-US" sz="1000" dirty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5578700" y="4252850"/>
            <a:ext cx="55816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1000" dirty="0">
                <a:latin typeface="微软雅黑" pitchFamily="34" charset="-122"/>
                <a:ea typeface="微软雅黑" pitchFamily="34" charset="-122"/>
              </a:rPr>
              <a:t>IP</a:t>
            </a:r>
            <a:r>
              <a:rPr lang="zh-CN" altLang="en-US" sz="1000" dirty="0">
                <a:latin typeface="微软雅黑" pitchFamily="34" charset="-122"/>
                <a:ea typeface="微软雅黑" pitchFamily="34" charset="-122"/>
              </a:rPr>
              <a:t>电话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2015687" y="3236598"/>
            <a:ext cx="50687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1000" dirty="0">
                <a:latin typeface="微软雅黑" pitchFamily="34" charset="-122"/>
                <a:ea typeface="微软雅黑" pitchFamily="34" charset="-122"/>
              </a:rPr>
              <a:t>Wi-Fi</a:t>
            </a:r>
            <a:endParaRPr lang="zh-CN" altLang="en-US" sz="1000" dirty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3174767" y="3224723"/>
            <a:ext cx="56938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1000" dirty="0">
                <a:latin typeface="微软雅黑" pitchFamily="34" charset="-122"/>
                <a:ea typeface="微软雅黑" pitchFamily="34" charset="-122"/>
              </a:rPr>
              <a:t>显示屏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4490597" y="3236598"/>
            <a:ext cx="44114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1000" dirty="0">
                <a:latin typeface="微软雅黑" pitchFamily="34" charset="-122"/>
                <a:ea typeface="微软雅黑" pitchFamily="34" charset="-122"/>
              </a:rPr>
              <a:t>平板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5674491" y="3236598"/>
            <a:ext cx="44114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1000" dirty="0">
                <a:latin typeface="微软雅黑" pitchFamily="34" charset="-122"/>
                <a:ea typeface="微软雅黑" pitchFamily="34" charset="-122"/>
              </a:rPr>
              <a:t>手机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6850937" y="3236598"/>
            <a:ext cx="56938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1000" dirty="0">
                <a:latin typeface="微软雅黑" pitchFamily="34" charset="-122"/>
                <a:ea typeface="微软雅黑" pitchFamily="34" charset="-122"/>
              </a:rPr>
              <a:t>打印机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6589381" y="4250708"/>
            <a:ext cx="108234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1000" dirty="0">
                <a:latin typeface="微软雅黑" pitchFamily="34" charset="-122"/>
                <a:ea typeface="微软雅黑" pitchFamily="34" charset="-122"/>
              </a:rPr>
              <a:t>可视电话硬终端</a:t>
            </a:r>
          </a:p>
        </p:txBody>
      </p:sp>
      <p:pic>
        <p:nvPicPr>
          <p:cNvPr id="42" name="图片 41" descr="可视电话硬终端.png"/>
          <p:cNvPicPr>
            <a:picLocks noChangeAspect="1"/>
          </p:cNvPicPr>
          <p:nvPr/>
        </p:nvPicPr>
        <p:blipFill>
          <a:blip r:embed="rId21" cstate="print"/>
          <a:stretch>
            <a:fillRect/>
          </a:stretch>
        </p:blipFill>
        <p:spPr>
          <a:xfrm>
            <a:off x="6860555" y="3730862"/>
            <a:ext cx="540000" cy="478073"/>
          </a:xfrm>
          <a:prstGeom prst="rect">
            <a:avLst/>
          </a:prstGeom>
        </p:spPr>
      </p:pic>
    </p:spTree>
  </p:cSld>
  <p:clrMapOvr>
    <a:masterClrMapping/>
  </p:clrMapOvr>
  <p:transition advClick="0" advTm="8000">
    <p:fade thruBlk="1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" name="图片 45" descr="交换机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994927" y="1051778"/>
            <a:ext cx="532055" cy="436762"/>
          </a:xfrm>
          <a:prstGeom prst="rect">
            <a:avLst/>
          </a:prstGeom>
        </p:spPr>
      </p:pic>
      <p:sp>
        <p:nvSpPr>
          <p:cNvPr id="47" name="TextBox 46"/>
          <p:cNvSpPr txBox="1"/>
          <p:nvPr/>
        </p:nvSpPr>
        <p:spPr>
          <a:xfrm>
            <a:off x="1847419" y="1535028"/>
            <a:ext cx="82586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1000" dirty="0">
                <a:latin typeface="微软雅黑" pitchFamily="34" charset="-122"/>
                <a:ea typeface="微软雅黑" pitchFamily="34" charset="-122"/>
              </a:rPr>
              <a:t>多路编码器</a:t>
            </a:r>
          </a:p>
        </p:txBody>
      </p:sp>
      <p:pic>
        <p:nvPicPr>
          <p:cNvPr id="48" name="图片 47" descr="交换机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204696" y="1041313"/>
            <a:ext cx="538213" cy="441816"/>
          </a:xfrm>
          <a:prstGeom prst="rect">
            <a:avLst/>
          </a:prstGeom>
        </p:spPr>
      </p:pic>
      <p:sp>
        <p:nvSpPr>
          <p:cNvPr id="49" name="TextBox 48"/>
          <p:cNvSpPr txBox="1"/>
          <p:nvPr/>
        </p:nvSpPr>
        <p:spPr>
          <a:xfrm>
            <a:off x="3210403" y="1527089"/>
            <a:ext cx="56938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000" dirty="0">
                <a:latin typeface="微软雅黑" pitchFamily="34" charset="-122"/>
                <a:ea typeface="微软雅黑" pitchFamily="34" charset="-122"/>
              </a:rPr>
              <a:t>解码器</a:t>
            </a:r>
          </a:p>
        </p:txBody>
      </p:sp>
      <p:pic>
        <p:nvPicPr>
          <p:cNvPr id="50" name="图片 49" descr="交换机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418945" y="1039235"/>
            <a:ext cx="538213" cy="441816"/>
          </a:xfrm>
          <a:prstGeom prst="rect">
            <a:avLst/>
          </a:prstGeom>
        </p:spPr>
      </p:pic>
      <p:sp>
        <p:nvSpPr>
          <p:cNvPr id="54" name="TextBox 53"/>
          <p:cNvSpPr txBox="1"/>
          <p:nvPr/>
        </p:nvSpPr>
        <p:spPr>
          <a:xfrm>
            <a:off x="4273685" y="1527089"/>
            <a:ext cx="82586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1000" dirty="0">
                <a:latin typeface="微软雅黑" pitchFamily="34" charset="-122"/>
                <a:ea typeface="微软雅黑" pitchFamily="34" charset="-122"/>
              </a:rPr>
              <a:t>单路解码器</a:t>
            </a:r>
          </a:p>
        </p:txBody>
      </p:sp>
      <p:pic>
        <p:nvPicPr>
          <p:cNvPr id="55" name="图片 54" descr="交换机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6843496" y="1041313"/>
            <a:ext cx="538213" cy="441816"/>
          </a:xfrm>
          <a:prstGeom prst="rect">
            <a:avLst/>
          </a:prstGeom>
        </p:spPr>
      </p:pic>
      <p:pic>
        <p:nvPicPr>
          <p:cNvPr id="57" name="图片 56" descr="交换机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1996323" y="2142390"/>
            <a:ext cx="532057" cy="436764"/>
          </a:xfrm>
          <a:prstGeom prst="rect">
            <a:avLst/>
          </a:prstGeom>
        </p:spPr>
      </p:pic>
      <p:pic>
        <p:nvPicPr>
          <p:cNvPr id="60" name="图片 59" descr="交换机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3206095" y="2139864"/>
            <a:ext cx="538212" cy="441816"/>
          </a:xfrm>
          <a:prstGeom prst="rect">
            <a:avLst/>
          </a:prstGeom>
        </p:spPr>
      </p:pic>
      <p:pic>
        <p:nvPicPr>
          <p:cNvPr id="64" name="图片 63" descr="交换机.pn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4418945" y="2139864"/>
            <a:ext cx="538213" cy="441816"/>
          </a:xfrm>
          <a:prstGeom prst="rect">
            <a:avLst/>
          </a:prstGeom>
        </p:spPr>
      </p:pic>
      <p:pic>
        <p:nvPicPr>
          <p:cNvPr id="68" name="图片 67" descr="交换机.pn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5631795" y="2139864"/>
            <a:ext cx="538213" cy="441816"/>
          </a:xfrm>
          <a:prstGeom prst="rect">
            <a:avLst/>
          </a:prstGeom>
        </p:spPr>
      </p:pic>
      <p:pic>
        <p:nvPicPr>
          <p:cNvPr id="72" name="图片 71" descr="交换机.png"/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>
            <a:off x="6843246" y="2139864"/>
            <a:ext cx="538213" cy="441816"/>
          </a:xfrm>
          <a:prstGeom prst="rect">
            <a:avLst/>
          </a:prstGeom>
        </p:spPr>
      </p:pic>
      <p:pic>
        <p:nvPicPr>
          <p:cNvPr id="73" name="图片 72" descr="交换机.png"/>
          <p:cNvPicPr>
            <a:picLocks noChangeAspect="1"/>
          </p:cNvPicPr>
          <p:nvPr/>
        </p:nvPicPr>
        <p:blipFill>
          <a:blip r:embed="rId11" cstate="print"/>
          <a:stretch>
            <a:fillRect/>
          </a:stretch>
        </p:blipFill>
        <p:spPr>
          <a:xfrm>
            <a:off x="5624296" y="1049252"/>
            <a:ext cx="538213" cy="441816"/>
          </a:xfrm>
          <a:prstGeom prst="rect">
            <a:avLst/>
          </a:prstGeom>
        </p:spPr>
      </p:pic>
      <p:sp>
        <p:nvSpPr>
          <p:cNvPr id="74" name="TextBox 73"/>
          <p:cNvSpPr txBox="1"/>
          <p:nvPr/>
        </p:nvSpPr>
        <p:spPr>
          <a:xfrm>
            <a:off x="5394303" y="1535028"/>
            <a:ext cx="95410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1000" dirty="0">
                <a:latin typeface="微软雅黑" pitchFamily="34" charset="-122"/>
                <a:ea typeface="微软雅黑" pitchFamily="34" charset="-122"/>
              </a:rPr>
              <a:t>带云台的枪机</a:t>
            </a:r>
          </a:p>
        </p:txBody>
      </p:sp>
      <p:pic>
        <p:nvPicPr>
          <p:cNvPr id="75" name="图片 74" descr="交换机.png"/>
          <p:cNvPicPr>
            <a:picLocks noChangeAspect="1"/>
          </p:cNvPicPr>
          <p:nvPr/>
        </p:nvPicPr>
        <p:blipFill>
          <a:blip r:embed="rId12" cstate="print"/>
          <a:stretch>
            <a:fillRect/>
          </a:stretch>
        </p:blipFill>
        <p:spPr>
          <a:xfrm>
            <a:off x="1992405" y="3308486"/>
            <a:ext cx="532057" cy="436764"/>
          </a:xfrm>
          <a:prstGeom prst="rect">
            <a:avLst/>
          </a:prstGeom>
        </p:spPr>
      </p:pic>
      <p:sp>
        <p:nvSpPr>
          <p:cNvPr id="76" name="TextBox 75"/>
          <p:cNvSpPr txBox="1"/>
          <p:nvPr/>
        </p:nvSpPr>
        <p:spPr>
          <a:xfrm>
            <a:off x="2028759" y="3796790"/>
            <a:ext cx="44114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000" dirty="0">
                <a:latin typeface="微软雅黑" pitchFamily="34" charset="-122"/>
                <a:ea typeface="微软雅黑" pitchFamily="34" charset="-122"/>
              </a:rPr>
              <a:t>警灯</a:t>
            </a:r>
          </a:p>
        </p:txBody>
      </p:sp>
      <p:pic>
        <p:nvPicPr>
          <p:cNvPr id="77" name="图片 76" descr="交换机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6837769" y="3321742"/>
            <a:ext cx="538213" cy="441816"/>
          </a:xfrm>
          <a:prstGeom prst="rect">
            <a:avLst/>
          </a:prstGeom>
        </p:spPr>
      </p:pic>
      <p:sp>
        <p:nvSpPr>
          <p:cNvPr id="78" name="TextBox 77"/>
          <p:cNvSpPr txBox="1"/>
          <p:nvPr/>
        </p:nvSpPr>
        <p:spPr>
          <a:xfrm>
            <a:off x="6701424" y="3797993"/>
            <a:ext cx="89159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000" dirty="0">
                <a:latin typeface="微软雅黑" pitchFamily="34" charset="-122"/>
                <a:ea typeface="微软雅黑" pitchFamily="34" charset="-122"/>
              </a:rPr>
              <a:t>VCN3000</a:t>
            </a:r>
            <a:r>
              <a:rPr lang="zh-CN" altLang="en-US" sz="1000" dirty="0">
                <a:latin typeface="微软雅黑" pitchFamily="34" charset="-122"/>
                <a:ea typeface="微软雅黑" pitchFamily="34" charset="-122"/>
              </a:rPr>
              <a:t>前</a:t>
            </a:r>
          </a:p>
        </p:txBody>
      </p:sp>
      <p:pic>
        <p:nvPicPr>
          <p:cNvPr id="79" name="图片 78" descr="交换机.png"/>
          <p:cNvPicPr>
            <a:picLocks noChangeAspect="1"/>
          </p:cNvPicPr>
          <p:nvPr/>
        </p:nvPicPr>
        <p:blipFill>
          <a:blip r:embed="rId14" cstate="print"/>
          <a:stretch>
            <a:fillRect/>
          </a:stretch>
        </p:blipFill>
        <p:spPr>
          <a:xfrm>
            <a:off x="3207405" y="3328005"/>
            <a:ext cx="538212" cy="441816"/>
          </a:xfrm>
          <a:prstGeom prst="rect">
            <a:avLst/>
          </a:prstGeom>
        </p:spPr>
      </p:pic>
      <p:sp>
        <p:nvSpPr>
          <p:cNvPr id="80" name="TextBox 79"/>
          <p:cNvSpPr txBox="1"/>
          <p:nvPr/>
        </p:nvSpPr>
        <p:spPr>
          <a:xfrm>
            <a:off x="3127258" y="3813868"/>
            <a:ext cx="69762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000" dirty="0">
                <a:latin typeface="微软雅黑" pitchFamily="34" charset="-122"/>
                <a:ea typeface="微软雅黑" pitchFamily="34" charset="-122"/>
              </a:rPr>
              <a:t>大电视墙</a:t>
            </a:r>
          </a:p>
        </p:txBody>
      </p:sp>
      <p:pic>
        <p:nvPicPr>
          <p:cNvPr id="81" name="图片 80" descr="交换机.png"/>
          <p:cNvPicPr>
            <a:picLocks noChangeAspect="1"/>
          </p:cNvPicPr>
          <p:nvPr/>
        </p:nvPicPr>
        <p:blipFill>
          <a:blip r:embed="rId15" cstate="print"/>
          <a:stretch>
            <a:fillRect/>
          </a:stretch>
        </p:blipFill>
        <p:spPr>
          <a:xfrm>
            <a:off x="4419504" y="3330936"/>
            <a:ext cx="532057" cy="436764"/>
          </a:xfrm>
          <a:prstGeom prst="rect">
            <a:avLst/>
          </a:prstGeom>
        </p:spPr>
      </p:pic>
      <p:sp>
        <p:nvSpPr>
          <p:cNvPr id="82" name="TextBox 81"/>
          <p:cNvSpPr txBox="1"/>
          <p:nvPr/>
        </p:nvSpPr>
        <p:spPr>
          <a:xfrm>
            <a:off x="4349633" y="3813868"/>
            <a:ext cx="69762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000" dirty="0">
                <a:latin typeface="微软雅黑" pitchFamily="34" charset="-122"/>
                <a:ea typeface="微软雅黑" pitchFamily="34" charset="-122"/>
              </a:rPr>
              <a:t>小电视墙</a:t>
            </a:r>
          </a:p>
        </p:txBody>
      </p:sp>
      <p:pic>
        <p:nvPicPr>
          <p:cNvPr id="83" name="图片 82" descr="交换机.png"/>
          <p:cNvPicPr>
            <a:picLocks noChangeAspect="1"/>
          </p:cNvPicPr>
          <p:nvPr/>
        </p:nvPicPr>
        <p:blipFill>
          <a:blip r:embed="rId16" cstate="print"/>
          <a:stretch>
            <a:fillRect/>
          </a:stretch>
        </p:blipFill>
        <p:spPr>
          <a:xfrm>
            <a:off x="5620405" y="3318885"/>
            <a:ext cx="538212" cy="441816"/>
          </a:xfrm>
          <a:prstGeom prst="rect">
            <a:avLst/>
          </a:prstGeom>
        </p:spPr>
      </p:pic>
      <p:sp>
        <p:nvSpPr>
          <p:cNvPr id="84" name="TextBox 83"/>
          <p:cNvSpPr txBox="1"/>
          <p:nvPr/>
        </p:nvSpPr>
        <p:spPr>
          <a:xfrm>
            <a:off x="5543183" y="3811185"/>
            <a:ext cx="69762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000" dirty="0">
                <a:latin typeface="微软雅黑" pitchFamily="34" charset="-122"/>
                <a:ea typeface="微软雅黑" pitchFamily="34" charset="-122"/>
              </a:rPr>
              <a:t>网络键盘</a:t>
            </a:r>
          </a:p>
        </p:txBody>
      </p:sp>
      <p:sp>
        <p:nvSpPr>
          <p:cNvPr id="85" name="TextBox 84"/>
          <p:cNvSpPr txBox="1"/>
          <p:nvPr/>
        </p:nvSpPr>
        <p:spPr>
          <a:xfrm>
            <a:off x="6715387" y="1541128"/>
            <a:ext cx="82586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1000" dirty="0">
                <a:latin typeface="微软雅黑" pitchFamily="34" charset="-122"/>
                <a:ea typeface="微软雅黑" pitchFamily="34" charset="-122"/>
              </a:rPr>
              <a:t>网络摄像头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1943555" y="2625640"/>
            <a:ext cx="69762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1000" dirty="0">
                <a:latin typeface="微软雅黑" pitchFamily="34" charset="-122"/>
                <a:ea typeface="微软雅黑" pitchFamily="34" charset="-122"/>
              </a:rPr>
              <a:t>半罩球机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3064865" y="2625640"/>
            <a:ext cx="92237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1000" dirty="0">
                <a:latin typeface="微软雅黑" pitchFamily="34" charset="-122"/>
                <a:ea typeface="微软雅黑" pitchFamily="34" charset="-122"/>
              </a:rPr>
              <a:t>高速球机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4304850" y="2625640"/>
            <a:ext cx="69762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000" dirty="0">
                <a:latin typeface="微软雅黑" pitchFamily="34" charset="-122"/>
                <a:ea typeface="微软雅黑" pitchFamily="34" charset="-122"/>
              </a:rPr>
              <a:t>固定枪机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5530902" y="2625640"/>
            <a:ext cx="78098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1000" dirty="0">
                <a:latin typeface="微软雅黑" pitchFamily="34" charset="-122"/>
                <a:ea typeface="微软雅黑" pitchFamily="34" charset="-122"/>
              </a:rPr>
              <a:t>NVR/DVR</a:t>
            </a:r>
            <a:endParaRPr lang="zh-CN" altLang="en-US" sz="1000" dirty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6885305" y="2607304"/>
            <a:ext cx="44114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1000" dirty="0">
                <a:latin typeface="微软雅黑" pitchFamily="34" charset="-122"/>
                <a:ea typeface="微软雅黑" pitchFamily="34" charset="-122"/>
              </a:rPr>
              <a:t>门禁</a:t>
            </a: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98109" y="1049892"/>
            <a:ext cx="532400" cy="435600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5739" y="1046498"/>
            <a:ext cx="532400" cy="435600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3359" y="1046797"/>
            <a:ext cx="532400" cy="435600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4701" y="1045486"/>
            <a:ext cx="532400" cy="435600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2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45261" y="1053667"/>
            <a:ext cx="532400" cy="435600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2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9806" y="2151133"/>
            <a:ext cx="532400" cy="435600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2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13136" y="2146628"/>
            <a:ext cx="532400" cy="435600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2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5246" y="2143322"/>
            <a:ext cx="532400" cy="435600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2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49127" y="2146628"/>
            <a:ext cx="532400" cy="435600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2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43428" y="2149498"/>
            <a:ext cx="532400" cy="435600"/>
          </a:xfrm>
          <a:prstGeom prst="rect">
            <a:avLst/>
          </a:prstGeom>
        </p:spPr>
      </p:pic>
      <p:pic>
        <p:nvPicPr>
          <p:cNvPr id="12" name="图片 11"/>
          <p:cNvPicPr>
            <a:picLocks noChangeAspect="1"/>
          </p:cNvPicPr>
          <p:nvPr/>
        </p:nvPicPr>
        <p:blipFill>
          <a:blip r:embed="rId2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96376" y="3324262"/>
            <a:ext cx="532400" cy="435600"/>
          </a:xfrm>
          <a:prstGeom prst="rect">
            <a:avLst/>
          </a:prstGeom>
        </p:spPr>
      </p:pic>
      <p:pic>
        <p:nvPicPr>
          <p:cNvPr id="13" name="图片 12"/>
          <p:cNvPicPr>
            <a:picLocks noChangeAspect="1"/>
          </p:cNvPicPr>
          <p:nvPr/>
        </p:nvPicPr>
        <p:blipFill>
          <a:blip r:embed="rId2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11370" y="3340895"/>
            <a:ext cx="532400" cy="435600"/>
          </a:xfrm>
          <a:prstGeom prst="rect">
            <a:avLst/>
          </a:prstGeom>
        </p:spPr>
      </p:pic>
      <p:pic>
        <p:nvPicPr>
          <p:cNvPr id="14" name="图片 13"/>
          <p:cNvPicPr>
            <a:picLocks noChangeAspect="1"/>
          </p:cNvPicPr>
          <p:nvPr/>
        </p:nvPicPr>
        <p:blipFill>
          <a:blip r:embed="rId2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34181" y="3342371"/>
            <a:ext cx="532400" cy="435600"/>
          </a:xfrm>
          <a:prstGeom prst="rect">
            <a:avLst/>
          </a:prstGeom>
        </p:spPr>
      </p:pic>
      <p:pic>
        <p:nvPicPr>
          <p:cNvPr id="15" name="图片 14"/>
          <p:cNvPicPr>
            <a:picLocks noChangeAspect="1"/>
          </p:cNvPicPr>
          <p:nvPr/>
        </p:nvPicPr>
        <p:blipFill>
          <a:blip r:embed="rId3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12059" y="3320696"/>
            <a:ext cx="532400" cy="435600"/>
          </a:xfrm>
          <a:prstGeom prst="rect">
            <a:avLst/>
          </a:prstGeom>
        </p:spPr>
      </p:pic>
      <p:pic>
        <p:nvPicPr>
          <p:cNvPr id="16" name="图片 15"/>
          <p:cNvPicPr>
            <a:picLocks noChangeAspect="1"/>
          </p:cNvPicPr>
          <p:nvPr/>
        </p:nvPicPr>
        <p:blipFill>
          <a:blip r:embed="rId3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6032" y="3331550"/>
            <a:ext cx="532400" cy="4356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" name="图片 45" descr="交换机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990956" y="1055749"/>
            <a:ext cx="539997" cy="428820"/>
          </a:xfrm>
          <a:prstGeom prst="rect">
            <a:avLst/>
          </a:prstGeom>
        </p:spPr>
      </p:pic>
      <p:sp>
        <p:nvSpPr>
          <p:cNvPr id="47" name="TextBox 46"/>
          <p:cNvSpPr txBox="1"/>
          <p:nvPr/>
        </p:nvSpPr>
        <p:spPr>
          <a:xfrm>
            <a:off x="1814558" y="1535028"/>
            <a:ext cx="89159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1000" dirty="0">
                <a:latin typeface="微软雅黑" pitchFamily="34" charset="-122"/>
                <a:ea typeface="微软雅黑" pitchFamily="34" charset="-122"/>
              </a:rPr>
              <a:t>VCN3000</a:t>
            </a:r>
            <a:r>
              <a:rPr lang="zh-CN" altLang="en-US" sz="1000" dirty="0">
                <a:latin typeface="微软雅黑" pitchFamily="34" charset="-122"/>
                <a:ea typeface="微软雅黑" pitchFamily="34" charset="-122"/>
              </a:rPr>
              <a:t>后</a:t>
            </a:r>
          </a:p>
        </p:txBody>
      </p:sp>
      <p:pic>
        <p:nvPicPr>
          <p:cNvPr id="48" name="图片 47" descr="交换机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204696" y="1041313"/>
            <a:ext cx="538213" cy="441816"/>
          </a:xfrm>
          <a:prstGeom prst="rect">
            <a:avLst/>
          </a:prstGeom>
        </p:spPr>
      </p:pic>
      <p:sp>
        <p:nvSpPr>
          <p:cNvPr id="49" name="TextBox 48"/>
          <p:cNvSpPr txBox="1"/>
          <p:nvPr/>
        </p:nvSpPr>
        <p:spPr>
          <a:xfrm>
            <a:off x="3210403" y="1527089"/>
            <a:ext cx="56938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000" dirty="0">
                <a:latin typeface="微软雅黑" pitchFamily="34" charset="-122"/>
                <a:ea typeface="微软雅黑" pitchFamily="34" charset="-122"/>
              </a:rPr>
              <a:t>半球机</a:t>
            </a:r>
          </a:p>
        </p:txBody>
      </p:sp>
      <p:pic>
        <p:nvPicPr>
          <p:cNvPr id="50" name="图片 49" descr="交换机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418945" y="1043251"/>
            <a:ext cx="538213" cy="433783"/>
          </a:xfrm>
          <a:prstGeom prst="rect">
            <a:avLst/>
          </a:prstGeom>
        </p:spPr>
      </p:pic>
      <p:sp>
        <p:nvSpPr>
          <p:cNvPr id="54" name="TextBox 53"/>
          <p:cNvSpPr txBox="1"/>
          <p:nvPr/>
        </p:nvSpPr>
        <p:spPr>
          <a:xfrm>
            <a:off x="4295935" y="1525011"/>
            <a:ext cx="82586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000" dirty="0">
                <a:latin typeface="微软雅黑" pitchFamily="34" charset="-122"/>
                <a:ea typeface="微软雅黑" pitchFamily="34" charset="-122"/>
              </a:rPr>
              <a:t>红点奖球机</a:t>
            </a:r>
          </a:p>
        </p:txBody>
      </p:sp>
      <p:pic>
        <p:nvPicPr>
          <p:cNvPr id="55" name="图片 54" descr="交换机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6843496" y="1045330"/>
            <a:ext cx="538213" cy="433783"/>
          </a:xfrm>
          <a:prstGeom prst="rect">
            <a:avLst/>
          </a:prstGeom>
        </p:spPr>
      </p:pic>
      <p:pic>
        <p:nvPicPr>
          <p:cNvPr id="57" name="图片 56" descr="交换机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1996323" y="2142390"/>
            <a:ext cx="532057" cy="436764"/>
          </a:xfrm>
          <a:prstGeom prst="rect">
            <a:avLst/>
          </a:prstGeom>
        </p:spPr>
      </p:pic>
      <p:sp>
        <p:nvSpPr>
          <p:cNvPr id="59" name="TextBox 58"/>
          <p:cNvSpPr txBox="1"/>
          <p:nvPr/>
        </p:nvSpPr>
        <p:spPr>
          <a:xfrm>
            <a:off x="1943554" y="2625640"/>
            <a:ext cx="69762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1000" dirty="0">
                <a:latin typeface="微软雅黑" pitchFamily="34" charset="-122"/>
                <a:ea typeface="微软雅黑" pitchFamily="34" charset="-122"/>
              </a:rPr>
              <a:t>重载云台</a:t>
            </a:r>
          </a:p>
        </p:txBody>
      </p:sp>
      <p:pic>
        <p:nvPicPr>
          <p:cNvPr id="60" name="图片 59" descr="交换机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3206095" y="2139864"/>
            <a:ext cx="538213" cy="441816"/>
          </a:xfrm>
          <a:prstGeom prst="rect">
            <a:avLst/>
          </a:prstGeom>
        </p:spPr>
      </p:pic>
      <p:sp>
        <p:nvSpPr>
          <p:cNvPr id="62" name="TextBox 61"/>
          <p:cNvSpPr txBox="1"/>
          <p:nvPr/>
        </p:nvSpPr>
        <p:spPr>
          <a:xfrm>
            <a:off x="3064865" y="2625640"/>
            <a:ext cx="92237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1000" dirty="0">
                <a:latin typeface="微软雅黑" pitchFamily="34" charset="-122"/>
                <a:ea typeface="微软雅黑" pitchFamily="34" charset="-122"/>
              </a:rPr>
              <a:t>摄像机支架</a:t>
            </a:r>
          </a:p>
        </p:txBody>
      </p:sp>
      <p:pic>
        <p:nvPicPr>
          <p:cNvPr id="64" name="图片 63" descr="交换机.pn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4418945" y="2139864"/>
            <a:ext cx="538213" cy="441816"/>
          </a:xfrm>
          <a:prstGeom prst="rect">
            <a:avLst/>
          </a:prstGeom>
        </p:spPr>
      </p:pic>
      <p:sp>
        <p:nvSpPr>
          <p:cNvPr id="66" name="TextBox 65"/>
          <p:cNvSpPr txBox="1"/>
          <p:nvPr/>
        </p:nvSpPr>
        <p:spPr>
          <a:xfrm>
            <a:off x="4431190" y="2625640"/>
            <a:ext cx="44114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000" dirty="0">
                <a:latin typeface="微软雅黑" pitchFamily="34" charset="-122"/>
                <a:ea typeface="微软雅黑" pitchFamily="34" charset="-122"/>
              </a:rPr>
              <a:t>护罩</a:t>
            </a:r>
          </a:p>
        </p:txBody>
      </p:sp>
      <p:pic>
        <p:nvPicPr>
          <p:cNvPr id="68" name="图片 67" descr="交换机.pn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5636601" y="2139864"/>
            <a:ext cx="528601" cy="441816"/>
          </a:xfrm>
          <a:prstGeom prst="rect">
            <a:avLst/>
          </a:prstGeom>
        </p:spPr>
      </p:pic>
      <p:sp>
        <p:nvSpPr>
          <p:cNvPr id="70" name="TextBox 69"/>
          <p:cNvSpPr txBox="1"/>
          <p:nvPr/>
        </p:nvSpPr>
        <p:spPr>
          <a:xfrm>
            <a:off x="5498934" y="2625640"/>
            <a:ext cx="82586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1000" dirty="0">
                <a:latin typeface="微软雅黑" pitchFamily="34" charset="-122"/>
                <a:ea typeface="微软雅黑" pitchFamily="34" charset="-122"/>
              </a:rPr>
              <a:t>电源适配器</a:t>
            </a:r>
          </a:p>
        </p:txBody>
      </p:sp>
      <p:pic>
        <p:nvPicPr>
          <p:cNvPr id="72" name="图片 71" descr="交换机.png"/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>
            <a:off x="6843246" y="2139864"/>
            <a:ext cx="538213" cy="441816"/>
          </a:xfrm>
          <a:prstGeom prst="rect">
            <a:avLst/>
          </a:prstGeom>
        </p:spPr>
      </p:pic>
      <p:pic>
        <p:nvPicPr>
          <p:cNvPr id="73" name="图片 72" descr="交换机.png"/>
          <p:cNvPicPr>
            <a:picLocks noChangeAspect="1"/>
          </p:cNvPicPr>
          <p:nvPr/>
        </p:nvPicPr>
        <p:blipFill>
          <a:blip r:embed="rId11" cstate="print"/>
          <a:stretch>
            <a:fillRect/>
          </a:stretch>
        </p:blipFill>
        <p:spPr>
          <a:xfrm>
            <a:off x="5624296" y="1053269"/>
            <a:ext cx="538213" cy="433783"/>
          </a:xfrm>
          <a:prstGeom prst="rect">
            <a:avLst/>
          </a:prstGeom>
        </p:spPr>
      </p:pic>
      <p:sp>
        <p:nvSpPr>
          <p:cNvPr id="74" name="TextBox 73"/>
          <p:cNvSpPr txBox="1"/>
          <p:nvPr/>
        </p:nvSpPr>
        <p:spPr>
          <a:xfrm>
            <a:off x="5544149" y="1525503"/>
            <a:ext cx="65114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000" dirty="0">
                <a:latin typeface="微软雅黑" pitchFamily="34" charset="-122"/>
                <a:ea typeface="微软雅黑" pitchFamily="34" charset="-122"/>
              </a:rPr>
              <a:t>LTE</a:t>
            </a:r>
            <a:r>
              <a:rPr lang="zh-CN" altLang="en-US" sz="1000" dirty="0">
                <a:latin typeface="微软雅黑" pitchFamily="34" charset="-122"/>
                <a:ea typeface="微软雅黑" pitchFamily="34" charset="-122"/>
              </a:rPr>
              <a:t>枪机</a:t>
            </a:r>
          </a:p>
        </p:txBody>
      </p:sp>
      <p:pic>
        <p:nvPicPr>
          <p:cNvPr id="75" name="图片 74" descr="交换机.png"/>
          <p:cNvPicPr>
            <a:picLocks noChangeAspect="1"/>
          </p:cNvPicPr>
          <p:nvPr/>
        </p:nvPicPr>
        <p:blipFill>
          <a:blip r:embed="rId12" cstate="print"/>
          <a:stretch>
            <a:fillRect/>
          </a:stretch>
        </p:blipFill>
        <p:spPr>
          <a:xfrm>
            <a:off x="1992404" y="3308486"/>
            <a:ext cx="532057" cy="436764"/>
          </a:xfrm>
          <a:prstGeom prst="rect">
            <a:avLst/>
          </a:prstGeom>
        </p:spPr>
      </p:pic>
      <p:sp>
        <p:nvSpPr>
          <p:cNvPr id="76" name="TextBox 75"/>
          <p:cNvSpPr txBox="1"/>
          <p:nvPr/>
        </p:nvSpPr>
        <p:spPr>
          <a:xfrm>
            <a:off x="1857309" y="3758690"/>
            <a:ext cx="82586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000" dirty="0">
                <a:latin typeface="微软雅黑" pitchFamily="34" charset="-122"/>
                <a:ea typeface="微软雅黑" pitchFamily="34" charset="-122"/>
              </a:rPr>
              <a:t>第三方平台</a:t>
            </a:r>
          </a:p>
        </p:txBody>
      </p:sp>
      <p:pic>
        <p:nvPicPr>
          <p:cNvPr id="77" name="图片 76" descr="交换机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6837769" y="3321742"/>
            <a:ext cx="538213" cy="441816"/>
          </a:xfrm>
          <a:prstGeom prst="rect">
            <a:avLst/>
          </a:prstGeom>
        </p:spPr>
      </p:pic>
      <p:sp>
        <p:nvSpPr>
          <p:cNvPr id="78" name="TextBox 77"/>
          <p:cNvSpPr txBox="1"/>
          <p:nvPr/>
        </p:nvSpPr>
        <p:spPr>
          <a:xfrm>
            <a:off x="6729999" y="3807518"/>
            <a:ext cx="76655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000" dirty="0">
                <a:latin typeface="微软雅黑" pitchFamily="34" charset="-122"/>
                <a:ea typeface="微软雅黑" pitchFamily="34" charset="-122"/>
              </a:rPr>
              <a:t>HD</a:t>
            </a:r>
            <a:r>
              <a:rPr lang="zh-CN" altLang="en-US" sz="1000" dirty="0">
                <a:latin typeface="微软雅黑" pitchFamily="34" charset="-122"/>
                <a:ea typeface="微软雅黑" pitchFamily="34" charset="-122"/>
              </a:rPr>
              <a:t>解码器</a:t>
            </a:r>
          </a:p>
        </p:txBody>
      </p:sp>
      <p:pic>
        <p:nvPicPr>
          <p:cNvPr id="79" name="图片 78" descr="交换机.png"/>
          <p:cNvPicPr>
            <a:picLocks noChangeAspect="1"/>
          </p:cNvPicPr>
          <p:nvPr/>
        </p:nvPicPr>
        <p:blipFill>
          <a:blip r:embed="rId14" cstate="print"/>
          <a:stretch>
            <a:fillRect/>
          </a:stretch>
        </p:blipFill>
        <p:spPr>
          <a:xfrm>
            <a:off x="3207405" y="3328005"/>
            <a:ext cx="538213" cy="441816"/>
          </a:xfrm>
          <a:prstGeom prst="rect">
            <a:avLst/>
          </a:prstGeom>
        </p:spPr>
      </p:pic>
      <p:sp>
        <p:nvSpPr>
          <p:cNvPr id="80" name="TextBox 79"/>
          <p:cNvSpPr txBox="1"/>
          <p:nvPr/>
        </p:nvSpPr>
        <p:spPr>
          <a:xfrm>
            <a:off x="3203458" y="3775768"/>
            <a:ext cx="56938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000" dirty="0">
                <a:latin typeface="微软雅黑" pitchFamily="34" charset="-122"/>
                <a:ea typeface="微软雅黑" pitchFamily="34" charset="-122"/>
              </a:rPr>
              <a:t>红外灯</a:t>
            </a:r>
          </a:p>
        </p:txBody>
      </p:sp>
      <p:pic>
        <p:nvPicPr>
          <p:cNvPr id="81" name="图片 80" descr="交换机.png"/>
          <p:cNvPicPr>
            <a:picLocks noChangeAspect="1"/>
          </p:cNvPicPr>
          <p:nvPr/>
        </p:nvPicPr>
        <p:blipFill>
          <a:blip r:embed="rId15" cstate="print"/>
          <a:stretch>
            <a:fillRect/>
          </a:stretch>
        </p:blipFill>
        <p:spPr>
          <a:xfrm>
            <a:off x="4419504" y="3330936"/>
            <a:ext cx="532057" cy="436764"/>
          </a:xfrm>
          <a:prstGeom prst="rect">
            <a:avLst/>
          </a:prstGeom>
        </p:spPr>
      </p:pic>
      <p:sp>
        <p:nvSpPr>
          <p:cNvPr id="82" name="TextBox 81"/>
          <p:cNvSpPr txBox="1"/>
          <p:nvPr/>
        </p:nvSpPr>
        <p:spPr>
          <a:xfrm>
            <a:off x="4206758" y="3775768"/>
            <a:ext cx="108234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000" dirty="0">
                <a:latin typeface="微软雅黑" pitchFamily="34" charset="-122"/>
                <a:ea typeface="微软雅黑" pitchFamily="34" charset="-122"/>
              </a:rPr>
              <a:t>智能分析服务器</a:t>
            </a:r>
          </a:p>
        </p:txBody>
      </p:sp>
      <p:pic>
        <p:nvPicPr>
          <p:cNvPr id="83" name="图片 82" descr="交换机.png"/>
          <p:cNvPicPr>
            <a:picLocks noChangeAspect="1"/>
          </p:cNvPicPr>
          <p:nvPr/>
        </p:nvPicPr>
        <p:blipFill>
          <a:blip r:embed="rId16" cstate="print"/>
          <a:stretch>
            <a:fillRect/>
          </a:stretch>
        </p:blipFill>
        <p:spPr>
          <a:xfrm>
            <a:off x="5620405" y="3318885"/>
            <a:ext cx="538212" cy="441816"/>
          </a:xfrm>
          <a:prstGeom prst="rect">
            <a:avLst/>
          </a:prstGeom>
        </p:spPr>
      </p:pic>
      <p:sp>
        <p:nvSpPr>
          <p:cNvPr id="84" name="TextBox 83"/>
          <p:cNvSpPr txBox="1"/>
          <p:nvPr/>
        </p:nvSpPr>
        <p:spPr>
          <a:xfrm>
            <a:off x="5600333" y="3782610"/>
            <a:ext cx="56938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000" dirty="0">
                <a:latin typeface="微软雅黑" pitchFamily="34" charset="-122"/>
                <a:ea typeface="微软雅黑" pitchFamily="34" charset="-122"/>
              </a:rPr>
              <a:t>云存储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6637744" y="1516692"/>
            <a:ext cx="95410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000" dirty="0">
                <a:latin typeface="微软雅黑" pitchFamily="34" charset="-122"/>
                <a:ea typeface="微软雅黑" pitchFamily="34" charset="-122"/>
              </a:rPr>
              <a:t>自研普通枪机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6703278" y="2625640"/>
            <a:ext cx="77938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1000" dirty="0">
                <a:latin typeface="微软雅黑" pitchFamily="34" charset="-122"/>
                <a:ea typeface="微软雅黑" pitchFamily="34" charset="-122"/>
              </a:rPr>
              <a:t>LTE</a:t>
            </a:r>
            <a:r>
              <a:rPr lang="zh-CN" altLang="en-US" sz="1000" dirty="0">
                <a:latin typeface="微软雅黑" pitchFamily="34" charset="-122"/>
                <a:ea typeface="微软雅黑" pitchFamily="34" charset="-122"/>
              </a:rPr>
              <a:t>小天线</a:t>
            </a: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90956" y="1051784"/>
            <a:ext cx="532400" cy="435600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6219" y="3327969"/>
            <a:ext cx="532400" cy="435600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11864" y="1040307"/>
            <a:ext cx="532400" cy="435600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9014" y="1046036"/>
            <a:ext cx="532400" cy="435600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2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3703" y="1053787"/>
            <a:ext cx="532400" cy="435600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2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49686" y="1046595"/>
            <a:ext cx="532400" cy="435600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2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97630" y="2135924"/>
            <a:ext cx="532400" cy="435600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2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5198" y="2137681"/>
            <a:ext cx="532400" cy="435600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2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9544" y="2141364"/>
            <a:ext cx="532400" cy="435600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2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47164" y="2148966"/>
            <a:ext cx="532400" cy="435600"/>
          </a:xfrm>
          <a:prstGeom prst="rect">
            <a:avLst/>
          </a:prstGeom>
        </p:spPr>
      </p:pic>
      <p:pic>
        <p:nvPicPr>
          <p:cNvPr id="12" name="图片 11"/>
          <p:cNvPicPr>
            <a:picLocks noChangeAspect="1"/>
          </p:cNvPicPr>
          <p:nvPr/>
        </p:nvPicPr>
        <p:blipFill>
          <a:blip r:embed="rId2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46790" y="2140656"/>
            <a:ext cx="532400" cy="435600"/>
          </a:xfrm>
          <a:prstGeom prst="rect">
            <a:avLst/>
          </a:prstGeom>
        </p:spPr>
      </p:pic>
      <p:pic>
        <p:nvPicPr>
          <p:cNvPr id="14" name="图片 13"/>
          <p:cNvPicPr>
            <a:picLocks noChangeAspect="1"/>
          </p:cNvPicPr>
          <p:nvPr/>
        </p:nvPicPr>
        <p:blipFill>
          <a:blip r:embed="rId2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11552" y="3337262"/>
            <a:ext cx="528000" cy="432000"/>
          </a:xfrm>
          <a:prstGeom prst="rect">
            <a:avLst/>
          </a:prstGeom>
        </p:spPr>
      </p:pic>
      <p:pic>
        <p:nvPicPr>
          <p:cNvPr id="15" name="图片 14"/>
          <p:cNvPicPr>
            <a:picLocks noChangeAspect="1"/>
          </p:cNvPicPr>
          <p:nvPr/>
        </p:nvPicPr>
        <p:blipFill>
          <a:blip r:embed="rId2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4516" y="3330510"/>
            <a:ext cx="532400" cy="435600"/>
          </a:xfrm>
          <a:prstGeom prst="rect">
            <a:avLst/>
          </a:prstGeom>
        </p:spPr>
      </p:pic>
      <p:pic>
        <p:nvPicPr>
          <p:cNvPr id="16" name="图片 15"/>
          <p:cNvPicPr>
            <a:picLocks noChangeAspect="1"/>
          </p:cNvPicPr>
          <p:nvPr/>
        </p:nvPicPr>
        <p:blipFill>
          <a:blip r:embed="rId3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27079" y="3324585"/>
            <a:ext cx="532400" cy="435600"/>
          </a:xfrm>
          <a:prstGeom prst="rect">
            <a:avLst/>
          </a:prstGeom>
        </p:spPr>
      </p:pic>
      <p:pic>
        <p:nvPicPr>
          <p:cNvPr id="17" name="图片 16"/>
          <p:cNvPicPr>
            <a:picLocks noChangeAspect="1"/>
          </p:cNvPicPr>
          <p:nvPr/>
        </p:nvPicPr>
        <p:blipFill>
          <a:blip r:embed="rId3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97368" y="3317240"/>
            <a:ext cx="532400" cy="4356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" name="图片 45" descr="交换机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994927" y="1055749"/>
            <a:ext cx="532054" cy="428820"/>
          </a:xfrm>
          <a:prstGeom prst="rect">
            <a:avLst/>
          </a:prstGeom>
        </p:spPr>
      </p:pic>
      <p:sp>
        <p:nvSpPr>
          <p:cNvPr id="47" name="TextBox 46"/>
          <p:cNvSpPr txBox="1"/>
          <p:nvPr/>
        </p:nvSpPr>
        <p:spPr>
          <a:xfrm>
            <a:off x="1814558" y="1535028"/>
            <a:ext cx="89159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1000" dirty="0">
                <a:latin typeface="微软雅黑" pitchFamily="34" charset="-122"/>
                <a:ea typeface="微软雅黑" pitchFamily="34" charset="-122"/>
              </a:rPr>
              <a:t>VCN3000</a:t>
            </a:r>
            <a:r>
              <a:rPr lang="zh-CN" altLang="en-US" sz="1000" dirty="0">
                <a:latin typeface="微软雅黑" pitchFamily="34" charset="-122"/>
                <a:ea typeface="微软雅黑" pitchFamily="34" charset="-122"/>
              </a:rPr>
              <a:t>后</a:t>
            </a:r>
          </a:p>
        </p:txBody>
      </p:sp>
      <p:pic>
        <p:nvPicPr>
          <p:cNvPr id="48" name="图片 47" descr="交换机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204696" y="1041313"/>
            <a:ext cx="538212" cy="441816"/>
          </a:xfrm>
          <a:prstGeom prst="rect">
            <a:avLst/>
          </a:prstGeom>
        </p:spPr>
      </p:pic>
      <p:sp>
        <p:nvSpPr>
          <p:cNvPr id="49" name="TextBox 48"/>
          <p:cNvSpPr txBox="1"/>
          <p:nvPr/>
        </p:nvSpPr>
        <p:spPr>
          <a:xfrm>
            <a:off x="3210403" y="1527089"/>
            <a:ext cx="56938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000" dirty="0">
                <a:latin typeface="微软雅黑" pitchFamily="34" charset="-122"/>
                <a:ea typeface="微软雅黑" pitchFamily="34" charset="-122"/>
              </a:rPr>
              <a:t>半球机</a:t>
            </a:r>
          </a:p>
        </p:txBody>
      </p:sp>
      <p:pic>
        <p:nvPicPr>
          <p:cNvPr id="50" name="图片 49" descr="交换机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419835" y="1039965"/>
            <a:ext cx="536433" cy="440355"/>
          </a:xfrm>
          <a:prstGeom prst="rect">
            <a:avLst/>
          </a:prstGeom>
        </p:spPr>
      </p:pic>
      <p:sp>
        <p:nvSpPr>
          <p:cNvPr id="54" name="TextBox 53"/>
          <p:cNvSpPr txBox="1"/>
          <p:nvPr/>
        </p:nvSpPr>
        <p:spPr>
          <a:xfrm>
            <a:off x="4295935" y="1525011"/>
            <a:ext cx="82586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000" dirty="0">
                <a:latin typeface="微软雅黑" pitchFamily="34" charset="-122"/>
                <a:ea typeface="微软雅黑" pitchFamily="34" charset="-122"/>
              </a:rPr>
              <a:t>红点奖球机</a:t>
            </a:r>
          </a:p>
        </p:txBody>
      </p:sp>
      <p:pic>
        <p:nvPicPr>
          <p:cNvPr id="55" name="图片 54" descr="交换机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6848389" y="1045330"/>
            <a:ext cx="528426" cy="433783"/>
          </a:xfrm>
          <a:prstGeom prst="rect">
            <a:avLst/>
          </a:prstGeom>
        </p:spPr>
      </p:pic>
      <p:pic>
        <p:nvPicPr>
          <p:cNvPr id="57" name="图片 56" descr="交换机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1996323" y="2142390"/>
            <a:ext cx="532057" cy="436763"/>
          </a:xfrm>
          <a:prstGeom prst="rect">
            <a:avLst/>
          </a:prstGeom>
        </p:spPr>
      </p:pic>
      <p:sp>
        <p:nvSpPr>
          <p:cNvPr id="59" name="TextBox 58"/>
          <p:cNvSpPr txBox="1"/>
          <p:nvPr/>
        </p:nvSpPr>
        <p:spPr>
          <a:xfrm>
            <a:off x="1943554" y="2625640"/>
            <a:ext cx="69762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1000" dirty="0">
                <a:latin typeface="微软雅黑" pitchFamily="34" charset="-122"/>
                <a:ea typeface="微软雅黑" pitchFamily="34" charset="-122"/>
              </a:rPr>
              <a:t>重载云台</a:t>
            </a:r>
          </a:p>
        </p:txBody>
      </p:sp>
      <p:pic>
        <p:nvPicPr>
          <p:cNvPr id="60" name="图片 59" descr="交换机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3206095" y="2139864"/>
            <a:ext cx="538212" cy="441816"/>
          </a:xfrm>
          <a:prstGeom prst="rect">
            <a:avLst/>
          </a:prstGeom>
        </p:spPr>
      </p:pic>
      <p:sp>
        <p:nvSpPr>
          <p:cNvPr id="62" name="TextBox 61"/>
          <p:cNvSpPr txBox="1"/>
          <p:nvPr/>
        </p:nvSpPr>
        <p:spPr>
          <a:xfrm>
            <a:off x="3064865" y="2625640"/>
            <a:ext cx="92237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1000" dirty="0">
                <a:latin typeface="微软雅黑" pitchFamily="34" charset="-122"/>
                <a:ea typeface="微软雅黑" pitchFamily="34" charset="-122"/>
              </a:rPr>
              <a:t>摄像机支架</a:t>
            </a:r>
          </a:p>
        </p:txBody>
      </p:sp>
      <p:pic>
        <p:nvPicPr>
          <p:cNvPr id="64" name="图片 63" descr="交换机.pn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4418945" y="2139864"/>
            <a:ext cx="538212" cy="441816"/>
          </a:xfrm>
          <a:prstGeom prst="rect">
            <a:avLst/>
          </a:prstGeom>
        </p:spPr>
      </p:pic>
      <p:sp>
        <p:nvSpPr>
          <p:cNvPr id="66" name="TextBox 65"/>
          <p:cNvSpPr txBox="1"/>
          <p:nvPr/>
        </p:nvSpPr>
        <p:spPr>
          <a:xfrm>
            <a:off x="4431190" y="2625640"/>
            <a:ext cx="44114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000" dirty="0">
                <a:latin typeface="微软雅黑" pitchFamily="34" charset="-122"/>
                <a:ea typeface="微软雅黑" pitchFamily="34" charset="-122"/>
              </a:rPr>
              <a:t>护罩</a:t>
            </a:r>
          </a:p>
        </p:txBody>
      </p:sp>
      <p:pic>
        <p:nvPicPr>
          <p:cNvPr id="68" name="图片 67" descr="交换机.pn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5631795" y="2139864"/>
            <a:ext cx="538212" cy="441815"/>
          </a:xfrm>
          <a:prstGeom prst="rect">
            <a:avLst/>
          </a:prstGeom>
        </p:spPr>
      </p:pic>
      <p:sp>
        <p:nvSpPr>
          <p:cNvPr id="70" name="TextBox 69"/>
          <p:cNvSpPr txBox="1"/>
          <p:nvPr/>
        </p:nvSpPr>
        <p:spPr>
          <a:xfrm>
            <a:off x="5498934" y="2625640"/>
            <a:ext cx="82586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1000" dirty="0">
                <a:latin typeface="微软雅黑" pitchFamily="34" charset="-122"/>
                <a:ea typeface="微软雅黑" pitchFamily="34" charset="-122"/>
              </a:rPr>
              <a:t>电源适配器</a:t>
            </a:r>
          </a:p>
        </p:txBody>
      </p:sp>
      <p:pic>
        <p:nvPicPr>
          <p:cNvPr id="72" name="图片 71" descr="交换机.png"/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>
            <a:off x="6843246" y="2139864"/>
            <a:ext cx="538212" cy="441816"/>
          </a:xfrm>
          <a:prstGeom prst="rect">
            <a:avLst/>
          </a:prstGeom>
        </p:spPr>
      </p:pic>
      <p:pic>
        <p:nvPicPr>
          <p:cNvPr id="73" name="图片 72" descr="交换机.png"/>
          <p:cNvPicPr>
            <a:picLocks noChangeAspect="1"/>
          </p:cNvPicPr>
          <p:nvPr/>
        </p:nvPicPr>
        <p:blipFill>
          <a:blip r:embed="rId11" cstate="print"/>
          <a:stretch>
            <a:fillRect/>
          </a:stretch>
        </p:blipFill>
        <p:spPr>
          <a:xfrm>
            <a:off x="5629189" y="1053269"/>
            <a:ext cx="528426" cy="433783"/>
          </a:xfrm>
          <a:prstGeom prst="rect">
            <a:avLst/>
          </a:prstGeom>
        </p:spPr>
      </p:pic>
      <p:sp>
        <p:nvSpPr>
          <p:cNvPr id="74" name="TextBox 73"/>
          <p:cNvSpPr txBox="1"/>
          <p:nvPr/>
        </p:nvSpPr>
        <p:spPr>
          <a:xfrm>
            <a:off x="5544149" y="1525503"/>
            <a:ext cx="65114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000" dirty="0">
                <a:latin typeface="微软雅黑" pitchFamily="34" charset="-122"/>
                <a:ea typeface="微软雅黑" pitchFamily="34" charset="-122"/>
              </a:rPr>
              <a:t>LTE</a:t>
            </a:r>
            <a:r>
              <a:rPr lang="zh-CN" altLang="en-US" sz="1000" dirty="0">
                <a:latin typeface="微软雅黑" pitchFamily="34" charset="-122"/>
                <a:ea typeface="微软雅黑" pitchFamily="34" charset="-122"/>
              </a:rPr>
              <a:t>枪机</a:t>
            </a:r>
          </a:p>
        </p:txBody>
      </p:sp>
      <p:pic>
        <p:nvPicPr>
          <p:cNvPr id="75" name="图片 74" descr="交换机.png"/>
          <p:cNvPicPr>
            <a:picLocks noChangeAspect="1"/>
          </p:cNvPicPr>
          <p:nvPr/>
        </p:nvPicPr>
        <p:blipFill>
          <a:blip r:embed="rId12" cstate="print"/>
          <a:stretch>
            <a:fillRect/>
          </a:stretch>
        </p:blipFill>
        <p:spPr>
          <a:xfrm>
            <a:off x="1992404" y="3308486"/>
            <a:ext cx="532057" cy="436763"/>
          </a:xfrm>
          <a:prstGeom prst="rect">
            <a:avLst/>
          </a:prstGeom>
        </p:spPr>
      </p:pic>
      <p:sp>
        <p:nvSpPr>
          <p:cNvPr id="76" name="TextBox 75"/>
          <p:cNvSpPr txBox="1"/>
          <p:nvPr/>
        </p:nvSpPr>
        <p:spPr>
          <a:xfrm>
            <a:off x="1857309" y="3758690"/>
            <a:ext cx="82586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000" dirty="0">
                <a:latin typeface="微软雅黑" pitchFamily="34" charset="-122"/>
                <a:ea typeface="微软雅黑" pitchFamily="34" charset="-122"/>
              </a:rPr>
              <a:t>第三方平台</a:t>
            </a:r>
          </a:p>
        </p:txBody>
      </p:sp>
      <p:pic>
        <p:nvPicPr>
          <p:cNvPr id="77" name="图片 76" descr="交换机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6837769" y="3321742"/>
            <a:ext cx="538212" cy="441816"/>
          </a:xfrm>
          <a:prstGeom prst="rect">
            <a:avLst/>
          </a:prstGeom>
        </p:spPr>
      </p:pic>
      <p:sp>
        <p:nvSpPr>
          <p:cNvPr id="78" name="TextBox 77"/>
          <p:cNvSpPr txBox="1"/>
          <p:nvPr/>
        </p:nvSpPr>
        <p:spPr>
          <a:xfrm>
            <a:off x="6729999" y="3807518"/>
            <a:ext cx="76655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000" dirty="0">
                <a:latin typeface="微软雅黑" pitchFamily="34" charset="-122"/>
                <a:ea typeface="微软雅黑" pitchFamily="34" charset="-122"/>
              </a:rPr>
              <a:t>HD</a:t>
            </a:r>
            <a:r>
              <a:rPr lang="zh-CN" altLang="en-US" sz="1000" dirty="0">
                <a:latin typeface="微软雅黑" pitchFamily="34" charset="-122"/>
                <a:ea typeface="微软雅黑" pitchFamily="34" charset="-122"/>
              </a:rPr>
              <a:t>解码器</a:t>
            </a:r>
          </a:p>
        </p:txBody>
      </p:sp>
      <p:pic>
        <p:nvPicPr>
          <p:cNvPr id="79" name="图片 78" descr="交换机.png"/>
          <p:cNvPicPr>
            <a:picLocks noChangeAspect="1"/>
          </p:cNvPicPr>
          <p:nvPr/>
        </p:nvPicPr>
        <p:blipFill>
          <a:blip r:embed="rId14" cstate="print"/>
          <a:stretch>
            <a:fillRect/>
          </a:stretch>
        </p:blipFill>
        <p:spPr>
          <a:xfrm>
            <a:off x="3207405" y="3328005"/>
            <a:ext cx="538212" cy="441816"/>
          </a:xfrm>
          <a:prstGeom prst="rect">
            <a:avLst/>
          </a:prstGeom>
        </p:spPr>
      </p:pic>
      <p:sp>
        <p:nvSpPr>
          <p:cNvPr id="80" name="TextBox 79"/>
          <p:cNvSpPr txBox="1"/>
          <p:nvPr/>
        </p:nvSpPr>
        <p:spPr>
          <a:xfrm>
            <a:off x="3203458" y="3775768"/>
            <a:ext cx="56938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000" dirty="0">
                <a:latin typeface="微软雅黑" pitchFamily="34" charset="-122"/>
                <a:ea typeface="微软雅黑" pitchFamily="34" charset="-122"/>
              </a:rPr>
              <a:t>红外灯</a:t>
            </a:r>
          </a:p>
        </p:txBody>
      </p:sp>
      <p:pic>
        <p:nvPicPr>
          <p:cNvPr id="81" name="图片 80" descr="交换机.png"/>
          <p:cNvPicPr>
            <a:picLocks noChangeAspect="1"/>
          </p:cNvPicPr>
          <p:nvPr/>
        </p:nvPicPr>
        <p:blipFill>
          <a:blip r:embed="rId15" cstate="print"/>
          <a:stretch>
            <a:fillRect/>
          </a:stretch>
        </p:blipFill>
        <p:spPr>
          <a:xfrm>
            <a:off x="4419504" y="3330936"/>
            <a:ext cx="532057" cy="436763"/>
          </a:xfrm>
          <a:prstGeom prst="rect">
            <a:avLst/>
          </a:prstGeom>
        </p:spPr>
      </p:pic>
      <p:sp>
        <p:nvSpPr>
          <p:cNvPr id="82" name="TextBox 81"/>
          <p:cNvSpPr txBox="1"/>
          <p:nvPr/>
        </p:nvSpPr>
        <p:spPr>
          <a:xfrm>
            <a:off x="4206758" y="3775768"/>
            <a:ext cx="108234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000" dirty="0">
                <a:latin typeface="微软雅黑" pitchFamily="34" charset="-122"/>
                <a:ea typeface="微软雅黑" pitchFamily="34" charset="-122"/>
              </a:rPr>
              <a:t>智能分析服务器</a:t>
            </a:r>
          </a:p>
        </p:txBody>
      </p:sp>
      <p:pic>
        <p:nvPicPr>
          <p:cNvPr id="83" name="图片 82" descr="交换机.png"/>
          <p:cNvPicPr>
            <a:picLocks noChangeAspect="1"/>
          </p:cNvPicPr>
          <p:nvPr/>
        </p:nvPicPr>
        <p:blipFill>
          <a:blip r:embed="rId16" cstate="print"/>
          <a:stretch>
            <a:fillRect/>
          </a:stretch>
        </p:blipFill>
        <p:spPr>
          <a:xfrm>
            <a:off x="5620405" y="3322134"/>
            <a:ext cx="538212" cy="435318"/>
          </a:xfrm>
          <a:prstGeom prst="rect">
            <a:avLst/>
          </a:prstGeom>
        </p:spPr>
      </p:pic>
      <p:sp>
        <p:nvSpPr>
          <p:cNvPr id="84" name="TextBox 83"/>
          <p:cNvSpPr txBox="1"/>
          <p:nvPr/>
        </p:nvSpPr>
        <p:spPr>
          <a:xfrm>
            <a:off x="5600333" y="3782610"/>
            <a:ext cx="56938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000" dirty="0">
                <a:latin typeface="微软雅黑" pitchFamily="34" charset="-122"/>
                <a:ea typeface="微软雅黑" pitchFamily="34" charset="-122"/>
              </a:rPr>
              <a:t>云存储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6637744" y="1516692"/>
            <a:ext cx="95410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000" dirty="0">
                <a:latin typeface="微软雅黑" pitchFamily="34" charset="-122"/>
                <a:ea typeface="微软雅黑" pitchFamily="34" charset="-122"/>
              </a:rPr>
              <a:t>自研普通枪机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6703278" y="2625640"/>
            <a:ext cx="77938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1000" dirty="0">
                <a:latin typeface="微软雅黑" pitchFamily="34" charset="-122"/>
                <a:ea typeface="微软雅黑" pitchFamily="34" charset="-122"/>
              </a:rPr>
              <a:t>LTE</a:t>
            </a:r>
            <a:r>
              <a:rPr lang="zh-CN" altLang="en-US" sz="1000" dirty="0">
                <a:latin typeface="微软雅黑" pitchFamily="34" charset="-122"/>
                <a:ea typeface="微软雅黑" pitchFamily="34" charset="-122"/>
              </a:rPr>
              <a:t>小天线</a:t>
            </a:r>
          </a:p>
        </p:txBody>
      </p:sp>
      <p:pic>
        <p:nvPicPr>
          <p:cNvPr id="51" name="图片 50"/>
          <p:cNvPicPr>
            <a:picLocks noChangeAspect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22426" y="3337969"/>
            <a:ext cx="532400" cy="435600"/>
          </a:xfrm>
          <a:prstGeom prst="rect">
            <a:avLst/>
          </a:prstGeom>
        </p:spPr>
      </p:pic>
      <p:pic>
        <p:nvPicPr>
          <p:cNvPr id="52" name="图片 51"/>
          <p:cNvPicPr>
            <a:picLocks noChangeAspect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90272" y="1047987"/>
            <a:ext cx="532400" cy="435600"/>
          </a:xfrm>
          <a:prstGeom prst="rect">
            <a:avLst/>
          </a:prstGeom>
        </p:spPr>
      </p:pic>
      <p:pic>
        <p:nvPicPr>
          <p:cNvPr id="53" name="图片 52"/>
          <p:cNvPicPr>
            <a:picLocks noChangeAspect="1"/>
          </p:cNvPicPr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8874" y="1034639"/>
            <a:ext cx="532400" cy="435600"/>
          </a:xfrm>
          <a:prstGeom prst="rect">
            <a:avLst/>
          </a:prstGeom>
        </p:spPr>
      </p:pic>
      <p:pic>
        <p:nvPicPr>
          <p:cNvPr id="56" name="图片 55"/>
          <p:cNvPicPr>
            <a:picLocks noChangeAspect="1"/>
          </p:cNvPicPr>
          <p:nvPr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5855" y="1046595"/>
            <a:ext cx="532400" cy="435600"/>
          </a:xfrm>
          <a:prstGeom prst="rect">
            <a:avLst/>
          </a:prstGeom>
        </p:spPr>
      </p:pic>
      <p:pic>
        <p:nvPicPr>
          <p:cNvPr id="58" name="图片 57"/>
          <p:cNvPicPr>
            <a:picLocks noChangeAspect="1"/>
          </p:cNvPicPr>
          <p:nvPr/>
        </p:nvPicPr>
        <p:blipFill>
          <a:blip r:embed="rId2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27202" y="1043456"/>
            <a:ext cx="532400" cy="435600"/>
          </a:xfrm>
          <a:prstGeom prst="rect">
            <a:avLst/>
          </a:prstGeom>
        </p:spPr>
      </p:pic>
      <p:pic>
        <p:nvPicPr>
          <p:cNvPr id="61" name="图片 60"/>
          <p:cNvPicPr>
            <a:picLocks noChangeAspect="1"/>
          </p:cNvPicPr>
          <p:nvPr/>
        </p:nvPicPr>
        <p:blipFill>
          <a:blip r:embed="rId2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49058" y="1043806"/>
            <a:ext cx="536721" cy="435600"/>
          </a:xfrm>
          <a:prstGeom prst="rect">
            <a:avLst/>
          </a:prstGeom>
        </p:spPr>
      </p:pic>
      <p:pic>
        <p:nvPicPr>
          <p:cNvPr id="63" name="图片 62"/>
          <p:cNvPicPr>
            <a:picLocks noChangeAspect="1"/>
          </p:cNvPicPr>
          <p:nvPr/>
        </p:nvPicPr>
        <p:blipFill>
          <a:blip r:embed="rId2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94545" y="2148933"/>
            <a:ext cx="532400" cy="435600"/>
          </a:xfrm>
          <a:prstGeom prst="rect">
            <a:avLst/>
          </a:prstGeom>
        </p:spPr>
      </p:pic>
      <p:pic>
        <p:nvPicPr>
          <p:cNvPr id="65" name="图片 64"/>
          <p:cNvPicPr>
            <a:picLocks noChangeAspect="1"/>
          </p:cNvPicPr>
          <p:nvPr/>
        </p:nvPicPr>
        <p:blipFill>
          <a:blip r:embed="rId2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5554" y="2143321"/>
            <a:ext cx="532400" cy="435600"/>
          </a:xfrm>
          <a:prstGeom prst="rect">
            <a:avLst/>
          </a:prstGeom>
        </p:spPr>
      </p:pic>
      <p:pic>
        <p:nvPicPr>
          <p:cNvPr id="67" name="图片 66"/>
          <p:cNvPicPr>
            <a:picLocks noChangeAspect="1"/>
          </p:cNvPicPr>
          <p:nvPr/>
        </p:nvPicPr>
        <p:blipFill>
          <a:blip r:embed="rId2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9835" y="2147100"/>
            <a:ext cx="532400" cy="435600"/>
          </a:xfrm>
          <a:prstGeom prst="rect">
            <a:avLst/>
          </a:prstGeom>
        </p:spPr>
      </p:pic>
      <p:pic>
        <p:nvPicPr>
          <p:cNvPr id="69" name="图片 68"/>
          <p:cNvPicPr>
            <a:picLocks noChangeAspect="1"/>
          </p:cNvPicPr>
          <p:nvPr/>
        </p:nvPicPr>
        <p:blipFill>
          <a:blip r:embed="rId2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7607" y="2142757"/>
            <a:ext cx="532400" cy="435600"/>
          </a:xfrm>
          <a:prstGeom prst="rect">
            <a:avLst/>
          </a:prstGeom>
        </p:spPr>
      </p:pic>
      <p:pic>
        <p:nvPicPr>
          <p:cNvPr id="71" name="图片 70"/>
          <p:cNvPicPr>
            <a:picLocks noChangeAspect="1"/>
          </p:cNvPicPr>
          <p:nvPr/>
        </p:nvPicPr>
        <p:blipFill>
          <a:blip r:embed="rId2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49058" y="2146397"/>
            <a:ext cx="532400" cy="435600"/>
          </a:xfrm>
          <a:prstGeom prst="rect">
            <a:avLst/>
          </a:prstGeom>
        </p:spPr>
      </p:pic>
      <p:pic>
        <p:nvPicPr>
          <p:cNvPr id="85" name="图片 84"/>
          <p:cNvPicPr>
            <a:picLocks noChangeAspect="1"/>
          </p:cNvPicPr>
          <p:nvPr/>
        </p:nvPicPr>
        <p:blipFill>
          <a:blip r:embed="rId2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0468" y="3310952"/>
            <a:ext cx="532400" cy="435600"/>
          </a:xfrm>
          <a:prstGeom prst="rect">
            <a:avLst/>
          </a:prstGeom>
        </p:spPr>
      </p:pic>
      <p:pic>
        <p:nvPicPr>
          <p:cNvPr id="86" name="图片 85"/>
          <p:cNvPicPr>
            <a:picLocks noChangeAspect="1"/>
          </p:cNvPicPr>
          <p:nvPr/>
        </p:nvPicPr>
        <p:blipFill>
          <a:blip r:embed="rId2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7915" y="3329671"/>
            <a:ext cx="532400" cy="435600"/>
          </a:xfrm>
          <a:prstGeom prst="rect">
            <a:avLst/>
          </a:prstGeom>
        </p:spPr>
      </p:pic>
      <p:pic>
        <p:nvPicPr>
          <p:cNvPr id="87" name="图片 86"/>
          <p:cNvPicPr>
            <a:picLocks noChangeAspect="1"/>
          </p:cNvPicPr>
          <p:nvPr/>
        </p:nvPicPr>
        <p:blipFill>
          <a:blip r:embed="rId3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3398" y="3322879"/>
            <a:ext cx="532400" cy="435600"/>
          </a:xfrm>
          <a:prstGeom prst="rect">
            <a:avLst/>
          </a:prstGeom>
        </p:spPr>
      </p:pic>
      <p:pic>
        <p:nvPicPr>
          <p:cNvPr id="88" name="图片 87"/>
          <p:cNvPicPr>
            <a:picLocks noChangeAspect="1"/>
          </p:cNvPicPr>
          <p:nvPr/>
        </p:nvPicPr>
        <p:blipFill>
          <a:blip r:embed="rId3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16637" y="3340168"/>
            <a:ext cx="532400" cy="4356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" name="图片 45" descr="交换机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994927" y="1051778"/>
            <a:ext cx="532055" cy="436762"/>
          </a:xfrm>
          <a:prstGeom prst="rect">
            <a:avLst/>
          </a:prstGeom>
        </p:spPr>
      </p:pic>
      <p:sp>
        <p:nvSpPr>
          <p:cNvPr id="47" name="TextBox 46"/>
          <p:cNvSpPr txBox="1"/>
          <p:nvPr/>
        </p:nvSpPr>
        <p:spPr>
          <a:xfrm>
            <a:off x="1783300" y="1535028"/>
            <a:ext cx="95410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1000" dirty="0">
                <a:latin typeface="微软雅黑" pitchFamily="34" charset="-122"/>
                <a:ea typeface="微软雅黑" pitchFamily="34" charset="-122"/>
              </a:rPr>
              <a:t>红外线摄像机</a:t>
            </a:r>
          </a:p>
        </p:txBody>
      </p:sp>
      <p:pic>
        <p:nvPicPr>
          <p:cNvPr id="48" name="图片 47" descr="交换机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204696" y="1041313"/>
            <a:ext cx="538213" cy="441816"/>
          </a:xfrm>
          <a:prstGeom prst="rect">
            <a:avLst/>
          </a:prstGeom>
        </p:spPr>
      </p:pic>
      <p:sp>
        <p:nvSpPr>
          <p:cNvPr id="49" name="TextBox 48"/>
          <p:cNvSpPr txBox="1"/>
          <p:nvPr/>
        </p:nvSpPr>
        <p:spPr>
          <a:xfrm>
            <a:off x="3067528" y="1527089"/>
            <a:ext cx="82586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000" dirty="0">
                <a:latin typeface="微软雅黑" pitchFamily="34" charset="-122"/>
                <a:ea typeface="微软雅黑" pitchFamily="34" charset="-122"/>
              </a:rPr>
              <a:t>监控客户端</a:t>
            </a:r>
          </a:p>
        </p:txBody>
      </p:sp>
      <p:pic>
        <p:nvPicPr>
          <p:cNvPr id="50" name="图片 49" descr="交换机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418945" y="1039235"/>
            <a:ext cx="538213" cy="441816"/>
          </a:xfrm>
          <a:prstGeom prst="rect">
            <a:avLst/>
          </a:prstGeom>
        </p:spPr>
      </p:pic>
      <p:sp>
        <p:nvSpPr>
          <p:cNvPr id="54" name="TextBox 53"/>
          <p:cNvSpPr txBox="1"/>
          <p:nvPr/>
        </p:nvSpPr>
        <p:spPr>
          <a:xfrm>
            <a:off x="4391185" y="1525011"/>
            <a:ext cx="56938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000" dirty="0">
                <a:latin typeface="微软雅黑" pitchFamily="34" charset="-122"/>
                <a:ea typeface="微软雅黑" pitchFamily="34" charset="-122"/>
              </a:rPr>
              <a:t>拾音器</a:t>
            </a:r>
          </a:p>
        </p:txBody>
      </p:sp>
      <p:pic>
        <p:nvPicPr>
          <p:cNvPr id="55" name="图片 54" descr="交换机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6843496" y="1041313"/>
            <a:ext cx="538213" cy="441816"/>
          </a:xfrm>
          <a:prstGeom prst="rect">
            <a:avLst/>
          </a:prstGeom>
        </p:spPr>
      </p:pic>
      <p:pic>
        <p:nvPicPr>
          <p:cNvPr id="57" name="图片 56" descr="交换机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1996323" y="2149705"/>
            <a:ext cx="532057" cy="436764"/>
          </a:xfrm>
          <a:prstGeom prst="rect">
            <a:avLst/>
          </a:prstGeom>
        </p:spPr>
      </p:pic>
      <p:sp>
        <p:nvSpPr>
          <p:cNvPr id="59" name="TextBox 58"/>
          <p:cNvSpPr txBox="1"/>
          <p:nvPr/>
        </p:nvSpPr>
        <p:spPr>
          <a:xfrm>
            <a:off x="1957983" y="2632955"/>
            <a:ext cx="66877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1000" dirty="0">
                <a:latin typeface="微软雅黑" pitchFamily="34" charset="-122"/>
                <a:ea typeface="微软雅黑" pitchFamily="34" charset="-122"/>
              </a:rPr>
              <a:t>RH2285</a:t>
            </a:r>
            <a:endParaRPr lang="zh-CN" altLang="en-US" sz="1000" dirty="0">
              <a:latin typeface="微软雅黑" pitchFamily="34" charset="-122"/>
              <a:ea typeface="微软雅黑" pitchFamily="34" charset="-122"/>
            </a:endParaRPr>
          </a:p>
        </p:txBody>
      </p:sp>
      <p:pic>
        <p:nvPicPr>
          <p:cNvPr id="60" name="图片 59" descr="交换机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3206095" y="2139864"/>
            <a:ext cx="538213" cy="441816"/>
          </a:xfrm>
          <a:prstGeom prst="rect">
            <a:avLst/>
          </a:prstGeom>
        </p:spPr>
      </p:pic>
      <p:sp>
        <p:nvSpPr>
          <p:cNvPr id="62" name="TextBox 61"/>
          <p:cNvSpPr txBox="1"/>
          <p:nvPr/>
        </p:nvSpPr>
        <p:spPr>
          <a:xfrm>
            <a:off x="3064865" y="2625640"/>
            <a:ext cx="92237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1000" dirty="0">
                <a:latin typeface="微软雅黑" pitchFamily="34" charset="-122"/>
                <a:ea typeface="微软雅黑" pitchFamily="34" charset="-122"/>
              </a:rPr>
              <a:t>麦克风</a:t>
            </a:r>
          </a:p>
        </p:txBody>
      </p:sp>
      <p:pic>
        <p:nvPicPr>
          <p:cNvPr id="64" name="图片 63" descr="交换机.pn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4418945" y="2139864"/>
            <a:ext cx="538212" cy="441816"/>
          </a:xfrm>
          <a:prstGeom prst="rect">
            <a:avLst/>
          </a:prstGeom>
        </p:spPr>
      </p:pic>
      <p:sp>
        <p:nvSpPr>
          <p:cNvPr id="66" name="TextBox 65"/>
          <p:cNvSpPr txBox="1"/>
          <p:nvPr/>
        </p:nvSpPr>
        <p:spPr>
          <a:xfrm>
            <a:off x="4288315" y="2625640"/>
            <a:ext cx="95410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000" dirty="0">
                <a:latin typeface="微软雅黑" pitchFamily="34" charset="-122"/>
                <a:ea typeface="微软雅黑" pitchFamily="34" charset="-122"/>
              </a:rPr>
              <a:t>视频监控平台</a:t>
            </a:r>
          </a:p>
        </p:txBody>
      </p:sp>
      <p:pic>
        <p:nvPicPr>
          <p:cNvPr id="68" name="图片 67" descr="交换机.pn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5631795" y="2139864"/>
            <a:ext cx="538213" cy="441816"/>
          </a:xfrm>
          <a:prstGeom prst="rect">
            <a:avLst/>
          </a:prstGeom>
        </p:spPr>
      </p:pic>
      <p:sp>
        <p:nvSpPr>
          <p:cNvPr id="70" name="TextBox 69"/>
          <p:cNvSpPr txBox="1"/>
          <p:nvPr/>
        </p:nvSpPr>
        <p:spPr>
          <a:xfrm>
            <a:off x="5541323" y="2625640"/>
            <a:ext cx="76014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1000" dirty="0">
                <a:latin typeface="微软雅黑" pitchFamily="34" charset="-122"/>
                <a:ea typeface="微软雅黑" pitchFamily="34" charset="-122"/>
              </a:rPr>
              <a:t>NVR6128</a:t>
            </a:r>
            <a:endParaRPr lang="zh-CN" altLang="en-US" sz="1000" dirty="0">
              <a:latin typeface="微软雅黑" pitchFamily="34" charset="-122"/>
              <a:ea typeface="微软雅黑" pitchFamily="34" charset="-122"/>
            </a:endParaRPr>
          </a:p>
        </p:txBody>
      </p:sp>
      <p:pic>
        <p:nvPicPr>
          <p:cNvPr id="72" name="图片 71" descr="交换机.png"/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>
            <a:off x="6843246" y="2139864"/>
            <a:ext cx="538213" cy="441816"/>
          </a:xfrm>
          <a:prstGeom prst="rect">
            <a:avLst/>
          </a:prstGeom>
        </p:spPr>
      </p:pic>
      <p:pic>
        <p:nvPicPr>
          <p:cNvPr id="73" name="图片 72" descr="交换机.png"/>
          <p:cNvPicPr>
            <a:picLocks noChangeAspect="1"/>
          </p:cNvPicPr>
          <p:nvPr/>
        </p:nvPicPr>
        <p:blipFill>
          <a:blip r:embed="rId11" cstate="print"/>
          <a:stretch>
            <a:fillRect/>
          </a:stretch>
        </p:blipFill>
        <p:spPr>
          <a:xfrm>
            <a:off x="5624296" y="1049252"/>
            <a:ext cx="538212" cy="441816"/>
          </a:xfrm>
          <a:prstGeom prst="rect">
            <a:avLst/>
          </a:prstGeom>
        </p:spPr>
      </p:pic>
      <p:sp>
        <p:nvSpPr>
          <p:cNvPr id="74" name="TextBox 73"/>
          <p:cNvSpPr txBox="1"/>
          <p:nvPr/>
        </p:nvSpPr>
        <p:spPr>
          <a:xfrm>
            <a:off x="5477474" y="1535028"/>
            <a:ext cx="82586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000" dirty="0">
                <a:latin typeface="微软雅黑" pitchFamily="34" charset="-122"/>
                <a:ea typeface="微软雅黑" pitchFamily="34" charset="-122"/>
              </a:rPr>
              <a:t>应急指挥车</a:t>
            </a:r>
          </a:p>
        </p:txBody>
      </p:sp>
      <p:pic>
        <p:nvPicPr>
          <p:cNvPr id="75" name="图片 74" descr="交换机.png"/>
          <p:cNvPicPr>
            <a:picLocks noChangeAspect="1"/>
          </p:cNvPicPr>
          <p:nvPr/>
        </p:nvPicPr>
        <p:blipFill>
          <a:blip r:embed="rId12" cstate="print"/>
          <a:stretch>
            <a:fillRect/>
          </a:stretch>
        </p:blipFill>
        <p:spPr>
          <a:xfrm>
            <a:off x="1992405" y="3337746"/>
            <a:ext cx="532057" cy="436764"/>
          </a:xfrm>
          <a:prstGeom prst="rect">
            <a:avLst/>
          </a:prstGeom>
        </p:spPr>
      </p:pic>
      <p:sp>
        <p:nvSpPr>
          <p:cNvPr id="76" name="TextBox 75"/>
          <p:cNvSpPr txBox="1"/>
          <p:nvPr/>
        </p:nvSpPr>
        <p:spPr>
          <a:xfrm>
            <a:off x="1876359" y="3773320"/>
            <a:ext cx="78418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000" dirty="0">
                <a:latin typeface="微软雅黑" pitchFamily="34" charset="-122"/>
                <a:ea typeface="微软雅黑" pitchFamily="34" charset="-122"/>
              </a:rPr>
              <a:t>VCM5020</a:t>
            </a:r>
            <a:endParaRPr lang="zh-CN" altLang="en-US" sz="1000" dirty="0">
              <a:latin typeface="微软雅黑" pitchFamily="34" charset="-122"/>
              <a:ea typeface="微软雅黑" pitchFamily="34" charset="-122"/>
            </a:endParaRPr>
          </a:p>
        </p:txBody>
      </p:sp>
      <p:pic>
        <p:nvPicPr>
          <p:cNvPr id="79" name="图片 78" descr="交换机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3207405" y="3328005"/>
            <a:ext cx="538213" cy="441816"/>
          </a:xfrm>
          <a:prstGeom prst="rect">
            <a:avLst/>
          </a:prstGeom>
        </p:spPr>
      </p:pic>
      <p:sp>
        <p:nvSpPr>
          <p:cNvPr id="80" name="TextBox 79"/>
          <p:cNvSpPr txBox="1"/>
          <p:nvPr/>
        </p:nvSpPr>
        <p:spPr>
          <a:xfrm>
            <a:off x="3022483" y="3775768"/>
            <a:ext cx="89159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000" dirty="0">
                <a:latin typeface="微软雅黑" pitchFamily="34" charset="-122"/>
                <a:ea typeface="微软雅黑" pitchFamily="34" charset="-122"/>
              </a:rPr>
              <a:t>VCN3010</a:t>
            </a:r>
            <a:r>
              <a:rPr lang="zh-CN" altLang="en-US" sz="1000" dirty="0">
                <a:latin typeface="微软雅黑" pitchFamily="34" charset="-122"/>
                <a:ea typeface="微软雅黑" pitchFamily="34" charset="-122"/>
              </a:rPr>
              <a:t>前</a:t>
            </a:r>
          </a:p>
        </p:txBody>
      </p:sp>
      <p:pic>
        <p:nvPicPr>
          <p:cNvPr id="81" name="图片 80" descr="交换机.png"/>
          <p:cNvPicPr>
            <a:picLocks noChangeAspect="1"/>
          </p:cNvPicPr>
          <p:nvPr/>
        </p:nvPicPr>
        <p:blipFill>
          <a:blip r:embed="rId14" cstate="print"/>
          <a:stretch>
            <a:fillRect/>
          </a:stretch>
        </p:blipFill>
        <p:spPr>
          <a:xfrm>
            <a:off x="4419504" y="3330936"/>
            <a:ext cx="532057" cy="436764"/>
          </a:xfrm>
          <a:prstGeom prst="rect">
            <a:avLst/>
          </a:prstGeom>
        </p:spPr>
      </p:pic>
      <p:sp>
        <p:nvSpPr>
          <p:cNvPr id="82" name="TextBox 81"/>
          <p:cNvSpPr txBox="1"/>
          <p:nvPr/>
        </p:nvSpPr>
        <p:spPr>
          <a:xfrm>
            <a:off x="4263908" y="3775768"/>
            <a:ext cx="89159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000" dirty="0">
                <a:latin typeface="微软雅黑" pitchFamily="34" charset="-122"/>
                <a:ea typeface="微软雅黑" pitchFamily="34" charset="-122"/>
              </a:rPr>
              <a:t>VCN3010</a:t>
            </a:r>
            <a:r>
              <a:rPr lang="zh-CN" altLang="en-US" sz="1000" dirty="0">
                <a:latin typeface="微软雅黑" pitchFamily="34" charset="-122"/>
                <a:ea typeface="微软雅黑" pitchFamily="34" charset="-122"/>
              </a:rPr>
              <a:t>后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6717916" y="1525011"/>
            <a:ext cx="76655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000" dirty="0">
                <a:latin typeface="微软雅黑" pitchFamily="34" charset="-122"/>
                <a:ea typeface="微软雅黑" pitchFamily="34" charset="-122"/>
              </a:rPr>
              <a:t>HD</a:t>
            </a:r>
            <a:r>
              <a:rPr lang="zh-CN" altLang="en-US" sz="1000" dirty="0">
                <a:latin typeface="微软雅黑" pitchFamily="34" charset="-122"/>
                <a:ea typeface="微软雅黑" pitchFamily="34" charset="-122"/>
              </a:rPr>
              <a:t>编码器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6717916" y="2632955"/>
            <a:ext cx="78418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000" dirty="0">
                <a:latin typeface="微软雅黑" pitchFamily="34" charset="-122"/>
                <a:ea typeface="微软雅黑" pitchFamily="34" charset="-122"/>
              </a:rPr>
              <a:t>VCM5010</a:t>
            </a:r>
            <a:endParaRPr lang="zh-CN" altLang="en-US" sz="1000" dirty="0">
              <a:latin typeface="微软雅黑" pitchFamily="34" charset="-122"/>
              <a:ea typeface="微软雅黑" pitchFamily="34" charset="-122"/>
            </a:endParaRP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91681" y="3333494"/>
            <a:ext cx="532400" cy="435600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11908" y="3330936"/>
            <a:ext cx="532400" cy="435600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0887" y="3333494"/>
            <a:ext cx="532400" cy="435600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92062" y="1045334"/>
            <a:ext cx="532400" cy="435600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2314" y="1038179"/>
            <a:ext cx="532400" cy="435600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6807" y="1039460"/>
            <a:ext cx="532400" cy="435600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2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21166" y="1054203"/>
            <a:ext cx="532400" cy="435600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2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2439" y="1047987"/>
            <a:ext cx="532400" cy="435600"/>
          </a:xfrm>
          <a:prstGeom prst="rect">
            <a:avLst/>
          </a:prstGeom>
        </p:spPr>
      </p:pic>
      <p:pic>
        <p:nvPicPr>
          <p:cNvPr id="13" name="图片 12"/>
          <p:cNvPicPr>
            <a:picLocks noChangeAspect="1"/>
          </p:cNvPicPr>
          <p:nvPr/>
        </p:nvPicPr>
        <p:blipFill>
          <a:blip r:embed="rId2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49317" y="2147074"/>
            <a:ext cx="532400" cy="435600"/>
          </a:xfrm>
          <a:prstGeom prst="rect">
            <a:avLst/>
          </a:prstGeom>
        </p:spPr>
      </p:pic>
      <p:pic>
        <p:nvPicPr>
          <p:cNvPr id="14" name="图片 13"/>
          <p:cNvPicPr>
            <a:picLocks noChangeAspect="1"/>
          </p:cNvPicPr>
          <p:nvPr/>
        </p:nvPicPr>
        <p:blipFill>
          <a:blip r:embed="rId2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6396" y="2146080"/>
            <a:ext cx="532400" cy="435600"/>
          </a:xfrm>
          <a:prstGeom prst="rect">
            <a:avLst/>
          </a:prstGeom>
        </p:spPr>
      </p:pic>
      <p:pic>
        <p:nvPicPr>
          <p:cNvPr id="15" name="图片 14"/>
          <p:cNvPicPr>
            <a:picLocks noChangeAspect="1"/>
          </p:cNvPicPr>
          <p:nvPr/>
        </p:nvPicPr>
        <p:blipFill>
          <a:blip r:embed="rId2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8014" y="2148959"/>
            <a:ext cx="532400" cy="435600"/>
          </a:xfrm>
          <a:prstGeom prst="rect">
            <a:avLst/>
          </a:prstGeom>
        </p:spPr>
      </p:pic>
      <p:pic>
        <p:nvPicPr>
          <p:cNvPr id="16" name="图片 15"/>
          <p:cNvPicPr>
            <a:picLocks noChangeAspect="1"/>
          </p:cNvPicPr>
          <p:nvPr/>
        </p:nvPicPr>
        <p:blipFill>
          <a:blip r:embed="rId2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2168" y="2148038"/>
            <a:ext cx="532400" cy="435600"/>
          </a:xfrm>
          <a:prstGeom prst="rect">
            <a:avLst/>
          </a:prstGeom>
        </p:spPr>
      </p:pic>
      <p:pic>
        <p:nvPicPr>
          <p:cNvPr id="17" name="图片 16"/>
          <p:cNvPicPr>
            <a:picLocks noChangeAspect="1"/>
          </p:cNvPicPr>
          <p:nvPr/>
        </p:nvPicPr>
        <p:blipFill>
          <a:blip r:embed="rId2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7713" y="2152500"/>
            <a:ext cx="532400" cy="4356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" name="图片 45" descr="交换机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994927" y="1051778"/>
            <a:ext cx="532055" cy="436761"/>
          </a:xfrm>
          <a:prstGeom prst="rect">
            <a:avLst/>
          </a:prstGeom>
        </p:spPr>
      </p:pic>
      <p:sp>
        <p:nvSpPr>
          <p:cNvPr id="47" name="TextBox 46"/>
          <p:cNvSpPr txBox="1"/>
          <p:nvPr/>
        </p:nvSpPr>
        <p:spPr>
          <a:xfrm>
            <a:off x="1783300" y="1535028"/>
            <a:ext cx="95410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1000" dirty="0">
                <a:latin typeface="微软雅黑" pitchFamily="34" charset="-122"/>
                <a:ea typeface="微软雅黑" pitchFamily="34" charset="-122"/>
              </a:rPr>
              <a:t>红外线摄像机</a:t>
            </a:r>
          </a:p>
        </p:txBody>
      </p:sp>
      <p:pic>
        <p:nvPicPr>
          <p:cNvPr id="48" name="图片 47" descr="交换机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204696" y="1041313"/>
            <a:ext cx="538212" cy="441816"/>
          </a:xfrm>
          <a:prstGeom prst="rect">
            <a:avLst/>
          </a:prstGeom>
        </p:spPr>
      </p:pic>
      <p:sp>
        <p:nvSpPr>
          <p:cNvPr id="49" name="TextBox 48"/>
          <p:cNvSpPr txBox="1"/>
          <p:nvPr/>
        </p:nvSpPr>
        <p:spPr>
          <a:xfrm>
            <a:off x="3067528" y="1527089"/>
            <a:ext cx="82586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000" dirty="0">
                <a:latin typeface="微软雅黑" pitchFamily="34" charset="-122"/>
                <a:ea typeface="微软雅黑" pitchFamily="34" charset="-122"/>
              </a:rPr>
              <a:t>监控客户端</a:t>
            </a:r>
          </a:p>
        </p:txBody>
      </p:sp>
      <p:pic>
        <p:nvPicPr>
          <p:cNvPr id="50" name="图片 49" descr="交换机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418945" y="1039235"/>
            <a:ext cx="538212" cy="441816"/>
          </a:xfrm>
          <a:prstGeom prst="rect">
            <a:avLst/>
          </a:prstGeom>
        </p:spPr>
      </p:pic>
      <p:sp>
        <p:nvSpPr>
          <p:cNvPr id="54" name="TextBox 53"/>
          <p:cNvSpPr txBox="1"/>
          <p:nvPr/>
        </p:nvSpPr>
        <p:spPr>
          <a:xfrm>
            <a:off x="4391185" y="1525011"/>
            <a:ext cx="56938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000" dirty="0">
                <a:latin typeface="微软雅黑" pitchFamily="34" charset="-122"/>
                <a:ea typeface="微软雅黑" pitchFamily="34" charset="-122"/>
              </a:rPr>
              <a:t>拾音器</a:t>
            </a:r>
          </a:p>
        </p:txBody>
      </p:sp>
      <p:pic>
        <p:nvPicPr>
          <p:cNvPr id="55" name="图片 54" descr="交换机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6843496" y="1041313"/>
            <a:ext cx="538212" cy="441816"/>
          </a:xfrm>
          <a:prstGeom prst="rect">
            <a:avLst/>
          </a:prstGeom>
        </p:spPr>
      </p:pic>
      <p:pic>
        <p:nvPicPr>
          <p:cNvPr id="57" name="图片 56" descr="交换机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1996323" y="2149705"/>
            <a:ext cx="532057" cy="436763"/>
          </a:xfrm>
          <a:prstGeom prst="rect">
            <a:avLst/>
          </a:prstGeom>
        </p:spPr>
      </p:pic>
      <p:sp>
        <p:nvSpPr>
          <p:cNvPr id="59" name="TextBox 58"/>
          <p:cNvSpPr txBox="1"/>
          <p:nvPr/>
        </p:nvSpPr>
        <p:spPr>
          <a:xfrm>
            <a:off x="1957983" y="2632955"/>
            <a:ext cx="66877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1000" dirty="0">
                <a:latin typeface="微软雅黑" pitchFamily="34" charset="-122"/>
                <a:ea typeface="微软雅黑" pitchFamily="34" charset="-122"/>
              </a:rPr>
              <a:t>RH2285</a:t>
            </a:r>
            <a:endParaRPr lang="zh-CN" altLang="en-US" sz="1000" dirty="0">
              <a:latin typeface="微软雅黑" pitchFamily="34" charset="-122"/>
              <a:ea typeface="微软雅黑" pitchFamily="34" charset="-122"/>
            </a:endParaRPr>
          </a:p>
        </p:txBody>
      </p:sp>
      <p:pic>
        <p:nvPicPr>
          <p:cNvPr id="60" name="图片 59" descr="交换机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3206095" y="2139864"/>
            <a:ext cx="538212" cy="441816"/>
          </a:xfrm>
          <a:prstGeom prst="rect">
            <a:avLst/>
          </a:prstGeom>
        </p:spPr>
      </p:pic>
      <p:sp>
        <p:nvSpPr>
          <p:cNvPr id="62" name="TextBox 61"/>
          <p:cNvSpPr txBox="1"/>
          <p:nvPr/>
        </p:nvSpPr>
        <p:spPr>
          <a:xfrm>
            <a:off x="3064865" y="2625640"/>
            <a:ext cx="92237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1000" dirty="0">
                <a:latin typeface="微软雅黑" pitchFamily="34" charset="-122"/>
                <a:ea typeface="微软雅黑" pitchFamily="34" charset="-122"/>
              </a:rPr>
              <a:t>麦克风</a:t>
            </a:r>
          </a:p>
        </p:txBody>
      </p:sp>
      <p:pic>
        <p:nvPicPr>
          <p:cNvPr id="64" name="图片 63" descr="交换机.pn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4423750" y="2139864"/>
            <a:ext cx="528601" cy="441816"/>
          </a:xfrm>
          <a:prstGeom prst="rect">
            <a:avLst/>
          </a:prstGeom>
        </p:spPr>
      </p:pic>
      <p:sp>
        <p:nvSpPr>
          <p:cNvPr id="66" name="TextBox 65"/>
          <p:cNvSpPr txBox="1"/>
          <p:nvPr/>
        </p:nvSpPr>
        <p:spPr>
          <a:xfrm>
            <a:off x="4231165" y="2625640"/>
            <a:ext cx="95410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000" dirty="0">
                <a:latin typeface="微软雅黑" pitchFamily="34" charset="-122"/>
                <a:ea typeface="微软雅黑" pitchFamily="34" charset="-122"/>
              </a:rPr>
              <a:t>视频监控平台</a:t>
            </a:r>
          </a:p>
        </p:txBody>
      </p:sp>
      <p:pic>
        <p:nvPicPr>
          <p:cNvPr id="68" name="图片 67" descr="交换机.pn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5631795" y="2139864"/>
            <a:ext cx="538212" cy="441816"/>
          </a:xfrm>
          <a:prstGeom prst="rect">
            <a:avLst/>
          </a:prstGeom>
        </p:spPr>
      </p:pic>
      <p:sp>
        <p:nvSpPr>
          <p:cNvPr id="70" name="TextBox 69"/>
          <p:cNvSpPr txBox="1"/>
          <p:nvPr/>
        </p:nvSpPr>
        <p:spPr>
          <a:xfrm>
            <a:off x="5541323" y="2625640"/>
            <a:ext cx="76014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1000" dirty="0">
                <a:latin typeface="微软雅黑" pitchFamily="34" charset="-122"/>
                <a:ea typeface="微软雅黑" pitchFamily="34" charset="-122"/>
              </a:rPr>
              <a:t>NVR6128</a:t>
            </a:r>
            <a:endParaRPr lang="zh-CN" altLang="en-US" sz="1000" dirty="0">
              <a:latin typeface="微软雅黑" pitchFamily="34" charset="-122"/>
              <a:ea typeface="微软雅黑" pitchFamily="34" charset="-122"/>
            </a:endParaRPr>
          </a:p>
        </p:txBody>
      </p:sp>
      <p:pic>
        <p:nvPicPr>
          <p:cNvPr id="72" name="图片 71" descr="交换机.png"/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>
            <a:off x="6843246" y="2139864"/>
            <a:ext cx="538212" cy="441816"/>
          </a:xfrm>
          <a:prstGeom prst="rect">
            <a:avLst/>
          </a:prstGeom>
        </p:spPr>
      </p:pic>
      <p:pic>
        <p:nvPicPr>
          <p:cNvPr id="73" name="图片 72" descr="交换机.png"/>
          <p:cNvPicPr>
            <a:picLocks noChangeAspect="1"/>
          </p:cNvPicPr>
          <p:nvPr/>
        </p:nvPicPr>
        <p:blipFill>
          <a:blip r:embed="rId11" cstate="print"/>
          <a:stretch>
            <a:fillRect/>
          </a:stretch>
        </p:blipFill>
        <p:spPr>
          <a:xfrm>
            <a:off x="5624296" y="1049252"/>
            <a:ext cx="538212" cy="441815"/>
          </a:xfrm>
          <a:prstGeom prst="rect">
            <a:avLst/>
          </a:prstGeom>
        </p:spPr>
      </p:pic>
      <p:sp>
        <p:nvSpPr>
          <p:cNvPr id="74" name="TextBox 73"/>
          <p:cNvSpPr txBox="1"/>
          <p:nvPr/>
        </p:nvSpPr>
        <p:spPr>
          <a:xfrm>
            <a:off x="5477474" y="1535028"/>
            <a:ext cx="82586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000" dirty="0">
                <a:latin typeface="微软雅黑" pitchFamily="34" charset="-122"/>
                <a:ea typeface="微软雅黑" pitchFamily="34" charset="-122"/>
              </a:rPr>
              <a:t>应急指挥车</a:t>
            </a:r>
          </a:p>
        </p:txBody>
      </p:sp>
      <p:pic>
        <p:nvPicPr>
          <p:cNvPr id="75" name="图片 74" descr="交换机.png"/>
          <p:cNvPicPr>
            <a:picLocks noChangeAspect="1"/>
          </p:cNvPicPr>
          <p:nvPr/>
        </p:nvPicPr>
        <p:blipFill>
          <a:blip r:embed="rId12" cstate="print"/>
          <a:stretch>
            <a:fillRect/>
          </a:stretch>
        </p:blipFill>
        <p:spPr>
          <a:xfrm>
            <a:off x="1992405" y="3337746"/>
            <a:ext cx="532057" cy="436763"/>
          </a:xfrm>
          <a:prstGeom prst="rect">
            <a:avLst/>
          </a:prstGeom>
        </p:spPr>
      </p:pic>
      <p:sp>
        <p:nvSpPr>
          <p:cNvPr id="76" name="TextBox 75"/>
          <p:cNvSpPr txBox="1"/>
          <p:nvPr/>
        </p:nvSpPr>
        <p:spPr>
          <a:xfrm>
            <a:off x="1876359" y="3773320"/>
            <a:ext cx="78418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000" dirty="0">
                <a:latin typeface="微软雅黑" pitchFamily="34" charset="-122"/>
                <a:ea typeface="微软雅黑" pitchFamily="34" charset="-122"/>
              </a:rPr>
              <a:t>VCM5020</a:t>
            </a:r>
            <a:endParaRPr lang="zh-CN" altLang="en-US" sz="1000" dirty="0">
              <a:latin typeface="微软雅黑" pitchFamily="34" charset="-122"/>
              <a:ea typeface="微软雅黑" pitchFamily="34" charset="-122"/>
            </a:endParaRPr>
          </a:p>
        </p:txBody>
      </p:sp>
      <p:pic>
        <p:nvPicPr>
          <p:cNvPr id="79" name="图片 78" descr="交换机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3207405" y="3328005"/>
            <a:ext cx="538212" cy="441816"/>
          </a:xfrm>
          <a:prstGeom prst="rect">
            <a:avLst/>
          </a:prstGeom>
        </p:spPr>
      </p:pic>
      <p:sp>
        <p:nvSpPr>
          <p:cNvPr id="80" name="TextBox 79"/>
          <p:cNvSpPr txBox="1"/>
          <p:nvPr/>
        </p:nvSpPr>
        <p:spPr>
          <a:xfrm>
            <a:off x="3051058" y="3775768"/>
            <a:ext cx="89159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000" dirty="0">
                <a:latin typeface="微软雅黑" pitchFamily="34" charset="-122"/>
                <a:ea typeface="微软雅黑" pitchFamily="34" charset="-122"/>
              </a:rPr>
              <a:t>VCN3010</a:t>
            </a:r>
            <a:r>
              <a:rPr lang="zh-CN" altLang="en-US" sz="1000" dirty="0">
                <a:latin typeface="微软雅黑" pitchFamily="34" charset="-122"/>
                <a:ea typeface="微软雅黑" pitchFamily="34" charset="-122"/>
              </a:rPr>
              <a:t>前</a:t>
            </a:r>
          </a:p>
        </p:txBody>
      </p:sp>
      <p:pic>
        <p:nvPicPr>
          <p:cNvPr id="81" name="图片 80" descr="交换机.png"/>
          <p:cNvPicPr>
            <a:picLocks noChangeAspect="1"/>
          </p:cNvPicPr>
          <p:nvPr/>
        </p:nvPicPr>
        <p:blipFill>
          <a:blip r:embed="rId14" cstate="print"/>
          <a:stretch>
            <a:fillRect/>
          </a:stretch>
        </p:blipFill>
        <p:spPr>
          <a:xfrm>
            <a:off x="4419504" y="3330936"/>
            <a:ext cx="532057" cy="436763"/>
          </a:xfrm>
          <a:prstGeom prst="rect">
            <a:avLst/>
          </a:prstGeom>
        </p:spPr>
      </p:pic>
      <p:sp>
        <p:nvSpPr>
          <p:cNvPr id="82" name="TextBox 81"/>
          <p:cNvSpPr txBox="1"/>
          <p:nvPr/>
        </p:nvSpPr>
        <p:spPr>
          <a:xfrm>
            <a:off x="4349633" y="3775768"/>
            <a:ext cx="89159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000" dirty="0">
                <a:latin typeface="微软雅黑" pitchFamily="34" charset="-122"/>
                <a:ea typeface="微软雅黑" pitchFamily="34" charset="-122"/>
              </a:rPr>
              <a:t>VCN3010</a:t>
            </a:r>
            <a:r>
              <a:rPr lang="zh-CN" altLang="en-US" sz="1000" dirty="0">
                <a:latin typeface="微软雅黑" pitchFamily="34" charset="-122"/>
                <a:ea typeface="微软雅黑" pitchFamily="34" charset="-122"/>
              </a:rPr>
              <a:t>后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6717916" y="1525011"/>
            <a:ext cx="76655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000" dirty="0">
                <a:latin typeface="微软雅黑" pitchFamily="34" charset="-122"/>
                <a:ea typeface="微软雅黑" pitchFamily="34" charset="-122"/>
              </a:rPr>
              <a:t>HD</a:t>
            </a:r>
            <a:r>
              <a:rPr lang="zh-CN" altLang="en-US" sz="1000" dirty="0">
                <a:latin typeface="微软雅黑" pitchFamily="34" charset="-122"/>
                <a:ea typeface="微软雅黑" pitchFamily="34" charset="-122"/>
              </a:rPr>
              <a:t>编码器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6717916" y="2632955"/>
            <a:ext cx="78418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000" dirty="0">
                <a:latin typeface="微软雅黑" pitchFamily="34" charset="-122"/>
                <a:ea typeface="微软雅黑" pitchFamily="34" charset="-122"/>
              </a:rPr>
              <a:t>VCM5010</a:t>
            </a:r>
            <a:endParaRPr lang="zh-CN" altLang="en-US" sz="1000" dirty="0">
              <a:latin typeface="微软雅黑" pitchFamily="34" charset="-122"/>
              <a:ea typeface="微软雅黑" pitchFamily="34" charset="-122"/>
            </a:endParaRP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4909" y="3340168"/>
            <a:ext cx="532400" cy="435600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98028" y="1053486"/>
            <a:ext cx="532400" cy="435600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11907" y="1047923"/>
            <a:ext cx="532400" cy="435600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6919" y="1047995"/>
            <a:ext cx="532400" cy="435600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27997" y="1054819"/>
            <a:ext cx="532400" cy="435600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49308" y="1048470"/>
            <a:ext cx="532400" cy="435600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2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90747" y="2156670"/>
            <a:ext cx="532400" cy="435600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2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18581" y="2156299"/>
            <a:ext cx="532400" cy="435600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2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7881" y="2152842"/>
            <a:ext cx="532400" cy="435600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2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4701" y="2154214"/>
            <a:ext cx="532400" cy="435600"/>
          </a:xfrm>
          <a:prstGeom prst="rect">
            <a:avLst/>
          </a:prstGeom>
        </p:spPr>
      </p:pic>
      <p:pic>
        <p:nvPicPr>
          <p:cNvPr id="12" name="图片 11"/>
          <p:cNvPicPr>
            <a:picLocks noChangeAspect="1"/>
          </p:cNvPicPr>
          <p:nvPr/>
        </p:nvPicPr>
        <p:blipFill>
          <a:blip r:embed="rId2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41668" y="2138070"/>
            <a:ext cx="532400" cy="435600"/>
          </a:xfrm>
          <a:prstGeom prst="rect">
            <a:avLst/>
          </a:prstGeom>
        </p:spPr>
      </p:pic>
      <p:pic>
        <p:nvPicPr>
          <p:cNvPr id="13" name="图片 12"/>
          <p:cNvPicPr>
            <a:picLocks noChangeAspect="1"/>
          </p:cNvPicPr>
          <p:nvPr/>
        </p:nvPicPr>
        <p:blipFill>
          <a:blip r:embed="rId2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4073" y="3346842"/>
            <a:ext cx="532400" cy="435600"/>
          </a:xfrm>
          <a:prstGeom prst="rect">
            <a:avLst/>
          </a:prstGeom>
        </p:spPr>
      </p:pic>
      <p:pic>
        <p:nvPicPr>
          <p:cNvPr id="14" name="图片 13"/>
          <p:cNvPicPr>
            <a:picLocks noChangeAspect="1"/>
          </p:cNvPicPr>
          <p:nvPr/>
        </p:nvPicPr>
        <p:blipFill>
          <a:blip r:embed="rId2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11370" y="3334528"/>
            <a:ext cx="532400" cy="4356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" name="图片 45" descr="交换机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994927" y="1051778"/>
            <a:ext cx="532055" cy="436761"/>
          </a:xfrm>
          <a:prstGeom prst="rect">
            <a:avLst/>
          </a:prstGeom>
        </p:spPr>
      </p:pic>
      <p:sp>
        <p:nvSpPr>
          <p:cNvPr id="47" name="TextBox 46"/>
          <p:cNvSpPr txBox="1"/>
          <p:nvPr/>
        </p:nvSpPr>
        <p:spPr>
          <a:xfrm>
            <a:off x="1911539" y="1535028"/>
            <a:ext cx="69762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1000" dirty="0">
                <a:latin typeface="微软雅黑" pitchFamily="34" charset="-122"/>
                <a:ea typeface="微软雅黑" pitchFamily="34" charset="-122"/>
              </a:rPr>
              <a:t>红外球机</a:t>
            </a:r>
          </a:p>
        </p:txBody>
      </p:sp>
      <p:pic>
        <p:nvPicPr>
          <p:cNvPr id="48" name="图片 47" descr="交换机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204696" y="1041313"/>
            <a:ext cx="538212" cy="441816"/>
          </a:xfrm>
          <a:prstGeom prst="rect">
            <a:avLst/>
          </a:prstGeom>
        </p:spPr>
      </p:pic>
      <p:sp>
        <p:nvSpPr>
          <p:cNvPr id="49" name="TextBox 48"/>
          <p:cNvSpPr txBox="1"/>
          <p:nvPr/>
        </p:nvSpPr>
        <p:spPr>
          <a:xfrm>
            <a:off x="3067528" y="1527089"/>
            <a:ext cx="82586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000" dirty="0">
                <a:latin typeface="微软雅黑" pitchFamily="34" charset="-122"/>
                <a:ea typeface="微软雅黑" pitchFamily="34" charset="-122"/>
              </a:rPr>
              <a:t>红外半球机</a:t>
            </a:r>
          </a:p>
        </p:txBody>
      </p:sp>
      <p:pic>
        <p:nvPicPr>
          <p:cNvPr id="50" name="图片 49" descr="交换机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418945" y="1039235"/>
            <a:ext cx="538212" cy="441816"/>
          </a:xfrm>
          <a:prstGeom prst="rect">
            <a:avLst/>
          </a:prstGeom>
        </p:spPr>
      </p:pic>
      <p:sp>
        <p:nvSpPr>
          <p:cNvPr id="54" name="TextBox 53"/>
          <p:cNvSpPr txBox="1"/>
          <p:nvPr/>
        </p:nvSpPr>
        <p:spPr>
          <a:xfrm>
            <a:off x="4352551" y="1525011"/>
            <a:ext cx="69762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000" dirty="0">
                <a:latin typeface="微软雅黑" pitchFamily="34" charset="-122"/>
                <a:ea typeface="微软雅黑" pitchFamily="34" charset="-122"/>
              </a:rPr>
              <a:t>红外筒机</a:t>
            </a:r>
          </a:p>
        </p:txBody>
      </p:sp>
      <p:pic>
        <p:nvPicPr>
          <p:cNvPr id="73" name="图片 72" descr="交换机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624296" y="1053269"/>
            <a:ext cx="538212" cy="433782"/>
          </a:xfrm>
          <a:prstGeom prst="rect">
            <a:avLst/>
          </a:prstGeom>
        </p:spPr>
      </p:pic>
      <p:sp>
        <p:nvSpPr>
          <p:cNvPr id="74" name="TextBox 73"/>
          <p:cNvSpPr txBox="1"/>
          <p:nvPr/>
        </p:nvSpPr>
        <p:spPr>
          <a:xfrm>
            <a:off x="5624296" y="1535028"/>
            <a:ext cx="44114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000" dirty="0">
                <a:latin typeface="微软雅黑" pitchFamily="34" charset="-122"/>
                <a:ea typeface="微软雅黑" pitchFamily="34" charset="-122"/>
              </a:rPr>
              <a:t>枪机</a:t>
            </a: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29505" y="1052010"/>
            <a:ext cx="532400" cy="435600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9585" y="1060826"/>
            <a:ext cx="532400" cy="435600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13569" y="1033247"/>
            <a:ext cx="532400" cy="435600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5331" y="1041313"/>
            <a:ext cx="532400" cy="435600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9355" y="1051451"/>
            <a:ext cx="532400" cy="435600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9585" y="1971278"/>
            <a:ext cx="532400" cy="435600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19498" y="1977717"/>
            <a:ext cx="532400" cy="435600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8318" y="1971278"/>
            <a:ext cx="532400" cy="435600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0108" y="1971278"/>
            <a:ext cx="532400" cy="435600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10219" y="1971278"/>
            <a:ext cx="532400" cy="435600"/>
          </a:xfrm>
          <a:prstGeom prst="rect">
            <a:avLst/>
          </a:prstGeom>
        </p:spPr>
      </p:pic>
      <p:pic>
        <p:nvPicPr>
          <p:cNvPr id="12" name="图片 11"/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9980" y="2866344"/>
            <a:ext cx="532400" cy="435600"/>
          </a:xfrm>
          <a:prstGeom prst="rect">
            <a:avLst/>
          </a:prstGeom>
        </p:spPr>
      </p:pic>
      <p:pic>
        <p:nvPicPr>
          <p:cNvPr id="13" name="图片 12"/>
          <p:cNvPicPr>
            <a:picLocks noChangeAspect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19497" y="2866344"/>
            <a:ext cx="532400" cy="435600"/>
          </a:xfrm>
          <a:prstGeom prst="rect">
            <a:avLst/>
          </a:prstGeom>
        </p:spPr>
      </p:pic>
      <p:pic>
        <p:nvPicPr>
          <p:cNvPr id="14" name="图片 13"/>
          <p:cNvPicPr>
            <a:picLocks noChangeAspect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6941" y="2866344"/>
            <a:ext cx="532400" cy="435600"/>
          </a:xfrm>
          <a:prstGeom prst="rect">
            <a:avLst/>
          </a:prstGeom>
        </p:spPr>
      </p:pic>
      <p:pic>
        <p:nvPicPr>
          <p:cNvPr id="15" name="图片 14"/>
          <p:cNvPicPr>
            <a:picLocks noChangeAspect="1"/>
          </p:cNvPicPr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24296" y="2866344"/>
            <a:ext cx="532400" cy="435600"/>
          </a:xfrm>
          <a:prstGeom prst="rect">
            <a:avLst/>
          </a:prstGeom>
        </p:spPr>
      </p:pic>
      <p:sp>
        <p:nvSpPr>
          <p:cNvPr id="24" name="TextBox 46"/>
          <p:cNvSpPr txBox="1"/>
          <p:nvPr/>
        </p:nvSpPr>
        <p:spPr>
          <a:xfrm>
            <a:off x="6635939" y="1546147"/>
            <a:ext cx="69762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1000" dirty="0">
                <a:latin typeface="微软雅黑" pitchFamily="34" charset="-122"/>
                <a:ea typeface="微软雅黑" pitchFamily="34" charset="-122"/>
              </a:rPr>
              <a:t>存储阵列</a:t>
            </a:r>
          </a:p>
        </p:txBody>
      </p:sp>
      <p:sp>
        <p:nvSpPr>
          <p:cNvPr id="25" name="TextBox 46"/>
          <p:cNvSpPr txBox="1"/>
          <p:nvPr/>
        </p:nvSpPr>
        <p:spPr>
          <a:xfrm>
            <a:off x="1967646" y="2415135"/>
            <a:ext cx="58541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1000" dirty="0">
                <a:latin typeface="微软雅黑" pitchFamily="34" charset="-122"/>
                <a:ea typeface="微软雅黑" pitchFamily="34" charset="-122"/>
              </a:rPr>
              <a:t>2288H</a:t>
            </a:r>
            <a:endParaRPr lang="zh-CN" altLang="en-US" sz="1000" dirty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26" name="TextBox 46"/>
          <p:cNvSpPr txBox="1"/>
          <p:nvPr/>
        </p:nvSpPr>
        <p:spPr>
          <a:xfrm>
            <a:off x="3267564" y="2423392"/>
            <a:ext cx="44114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1000" dirty="0">
                <a:latin typeface="微软雅黑" pitchFamily="34" charset="-122"/>
                <a:ea typeface="微软雅黑" pitchFamily="34" charset="-122"/>
              </a:rPr>
              <a:t>服务</a:t>
            </a:r>
          </a:p>
        </p:txBody>
      </p:sp>
      <p:sp>
        <p:nvSpPr>
          <p:cNvPr id="28" name="TextBox 46"/>
          <p:cNvSpPr txBox="1"/>
          <p:nvPr/>
        </p:nvSpPr>
        <p:spPr>
          <a:xfrm>
            <a:off x="3985328" y="2423392"/>
            <a:ext cx="136768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1000" dirty="0" err="1">
                <a:latin typeface="微软雅黑" pitchFamily="34" charset="-122"/>
                <a:ea typeface="微软雅黑" pitchFamily="34" charset="-122"/>
              </a:rPr>
              <a:t>OceanStor</a:t>
            </a:r>
            <a:r>
              <a:rPr lang="en-US" altLang="zh-CN" sz="1000" dirty="0">
                <a:latin typeface="微软雅黑" pitchFamily="34" charset="-122"/>
                <a:ea typeface="微软雅黑" pitchFamily="34" charset="-122"/>
              </a:rPr>
              <a:t> 5500 V3</a:t>
            </a:r>
            <a:endParaRPr lang="zh-CN" altLang="en-US" sz="1000" dirty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29" name="TextBox 46"/>
          <p:cNvSpPr txBox="1"/>
          <p:nvPr/>
        </p:nvSpPr>
        <p:spPr>
          <a:xfrm>
            <a:off x="5265042" y="2416953"/>
            <a:ext cx="140455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1000" dirty="0" err="1">
                <a:latin typeface="微软雅黑" pitchFamily="34" charset="-122"/>
                <a:ea typeface="微软雅黑" pitchFamily="34" charset="-122"/>
              </a:rPr>
              <a:t>FusionServer</a:t>
            </a:r>
            <a:r>
              <a:rPr lang="en-US" altLang="zh-CN" sz="1000" dirty="0">
                <a:latin typeface="微软雅黑" pitchFamily="34" charset="-122"/>
                <a:ea typeface="微软雅黑" pitchFamily="34" charset="-122"/>
              </a:rPr>
              <a:t> G5500</a:t>
            </a:r>
            <a:endParaRPr lang="zh-CN" altLang="en-US" sz="1000" dirty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30" name="TextBox 46"/>
          <p:cNvSpPr txBox="1"/>
          <p:nvPr/>
        </p:nvSpPr>
        <p:spPr>
          <a:xfrm>
            <a:off x="6601920" y="2415135"/>
            <a:ext cx="116730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1000" dirty="0" err="1">
                <a:latin typeface="微软雅黑" pitchFamily="34" charset="-122"/>
                <a:ea typeface="微软雅黑" pitchFamily="34" charset="-122"/>
              </a:rPr>
              <a:t>OceanStor</a:t>
            </a:r>
            <a:r>
              <a:rPr lang="en-US" altLang="zh-CN" sz="1000" dirty="0">
                <a:latin typeface="微软雅黑" pitchFamily="34" charset="-122"/>
                <a:ea typeface="微软雅黑" pitchFamily="34" charset="-122"/>
              </a:rPr>
              <a:t> 9000</a:t>
            </a:r>
            <a:endParaRPr lang="zh-CN" altLang="en-US" sz="1000" dirty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31" name="TextBox 46"/>
          <p:cNvSpPr txBox="1"/>
          <p:nvPr/>
        </p:nvSpPr>
        <p:spPr>
          <a:xfrm>
            <a:off x="1815171" y="3310200"/>
            <a:ext cx="88357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1000" dirty="0" err="1">
                <a:latin typeface="微软雅黑" pitchFamily="34" charset="-122"/>
                <a:ea typeface="微软雅黑" pitchFamily="34" charset="-122"/>
              </a:rPr>
              <a:t>CloudIVCM</a:t>
            </a:r>
            <a:endParaRPr lang="zh-CN" altLang="en-US" sz="1000" dirty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32" name="TextBox 46"/>
          <p:cNvSpPr txBox="1"/>
          <p:nvPr/>
        </p:nvSpPr>
        <p:spPr>
          <a:xfrm>
            <a:off x="3055805" y="3310200"/>
            <a:ext cx="86273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1000" dirty="0" err="1">
                <a:latin typeface="微软雅黑" pitchFamily="34" charset="-122"/>
                <a:ea typeface="微软雅黑" pitchFamily="34" charset="-122"/>
              </a:rPr>
              <a:t>CloudIVCN</a:t>
            </a:r>
            <a:endParaRPr lang="zh-CN" altLang="en-US" sz="1000" dirty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33" name="TextBox 46"/>
          <p:cNvSpPr txBox="1"/>
          <p:nvPr/>
        </p:nvSpPr>
        <p:spPr>
          <a:xfrm>
            <a:off x="4403792" y="3301944"/>
            <a:ext cx="56938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1000" dirty="0">
                <a:latin typeface="微软雅黑" pitchFamily="34" charset="-122"/>
                <a:ea typeface="微软雅黑" pitchFamily="34" charset="-122"/>
              </a:rPr>
              <a:t>轻量云</a:t>
            </a:r>
          </a:p>
        </p:txBody>
      </p:sp>
      <p:sp>
        <p:nvSpPr>
          <p:cNvPr id="34" name="TextBox 46"/>
          <p:cNvSpPr txBox="1"/>
          <p:nvPr/>
        </p:nvSpPr>
        <p:spPr>
          <a:xfrm>
            <a:off x="5614840" y="3312019"/>
            <a:ext cx="56938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1000" dirty="0">
                <a:latin typeface="微软雅黑" pitchFamily="34" charset="-122"/>
                <a:ea typeface="微软雅黑" pitchFamily="34" charset="-122"/>
              </a:rPr>
              <a:t>虚拟机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" name="图片 45" descr="交换机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994927" y="1051778"/>
            <a:ext cx="532054" cy="436761"/>
          </a:xfrm>
          <a:prstGeom prst="rect">
            <a:avLst/>
          </a:prstGeom>
        </p:spPr>
      </p:pic>
      <p:sp>
        <p:nvSpPr>
          <p:cNvPr id="47" name="TextBox 46"/>
          <p:cNvSpPr txBox="1"/>
          <p:nvPr/>
        </p:nvSpPr>
        <p:spPr>
          <a:xfrm>
            <a:off x="1911539" y="1535028"/>
            <a:ext cx="69762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1000" dirty="0">
                <a:latin typeface="微软雅黑" pitchFamily="34" charset="-122"/>
                <a:ea typeface="微软雅黑" pitchFamily="34" charset="-122"/>
              </a:rPr>
              <a:t>红外球机</a:t>
            </a:r>
          </a:p>
        </p:txBody>
      </p:sp>
      <p:pic>
        <p:nvPicPr>
          <p:cNvPr id="48" name="图片 47" descr="交换机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204696" y="1041313"/>
            <a:ext cx="538212" cy="441815"/>
          </a:xfrm>
          <a:prstGeom prst="rect">
            <a:avLst/>
          </a:prstGeom>
        </p:spPr>
      </p:pic>
      <p:sp>
        <p:nvSpPr>
          <p:cNvPr id="49" name="TextBox 48"/>
          <p:cNvSpPr txBox="1"/>
          <p:nvPr/>
        </p:nvSpPr>
        <p:spPr>
          <a:xfrm>
            <a:off x="3067528" y="1527089"/>
            <a:ext cx="82586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000" dirty="0">
                <a:latin typeface="微软雅黑" pitchFamily="34" charset="-122"/>
                <a:ea typeface="微软雅黑" pitchFamily="34" charset="-122"/>
              </a:rPr>
              <a:t>红外半球机</a:t>
            </a:r>
          </a:p>
        </p:txBody>
      </p:sp>
      <p:pic>
        <p:nvPicPr>
          <p:cNvPr id="50" name="图片 49" descr="交换机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418945" y="1039235"/>
            <a:ext cx="538212" cy="441815"/>
          </a:xfrm>
          <a:prstGeom prst="rect">
            <a:avLst/>
          </a:prstGeom>
        </p:spPr>
      </p:pic>
      <p:sp>
        <p:nvSpPr>
          <p:cNvPr id="54" name="TextBox 53"/>
          <p:cNvSpPr txBox="1"/>
          <p:nvPr/>
        </p:nvSpPr>
        <p:spPr>
          <a:xfrm>
            <a:off x="4391185" y="1525011"/>
            <a:ext cx="69762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000" dirty="0">
                <a:latin typeface="微软雅黑" pitchFamily="34" charset="-122"/>
                <a:ea typeface="微软雅黑" pitchFamily="34" charset="-122"/>
              </a:rPr>
              <a:t>红外筒机</a:t>
            </a:r>
          </a:p>
        </p:txBody>
      </p:sp>
      <p:pic>
        <p:nvPicPr>
          <p:cNvPr id="73" name="图片 72" descr="交换机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629189" y="1053269"/>
            <a:ext cx="528425" cy="433782"/>
          </a:xfrm>
          <a:prstGeom prst="rect">
            <a:avLst/>
          </a:prstGeom>
        </p:spPr>
      </p:pic>
      <p:sp>
        <p:nvSpPr>
          <p:cNvPr id="74" name="TextBox 73"/>
          <p:cNvSpPr txBox="1"/>
          <p:nvPr/>
        </p:nvSpPr>
        <p:spPr>
          <a:xfrm>
            <a:off x="5624296" y="1535028"/>
            <a:ext cx="44114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000" dirty="0">
                <a:latin typeface="微软雅黑" pitchFamily="34" charset="-122"/>
                <a:ea typeface="微软雅黑" pitchFamily="34" charset="-122"/>
              </a:rPr>
              <a:t>枪机</a:t>
            </a: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23794" y="1058687"/>
            <a:ext cx="532400" cy="435600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9321" y="1069510"/>
            <a:ext cx="532400" cy="435600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5113" y="1044070"/>
            <a:ext cx="532400" cy="435600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5331" y="1048666"/>
            <a:ext cx="532400" cy="435600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7310" y="1058552"/>
            <a:ext cx="532400" cy="435600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94927" y="1939279"/>
            <a:ext cx="532400" cy="435600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6755" y="1932840"/>
            <a:ext cx="532400" cy="435600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3608" y="1952157"/>
            <a:ext cx="532400" cy="435600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15075" y="1945512"/>
            <a:ext cx="532400" cy="435600"/>
          </a:xfrm>
          <a:prstGeom prst="rect">
            <a:avLst/>
          </a:prstGeom>
        </p:spPr>
      </p:pic>
      <p:pic>
        <p:nvPicPr>
          <p:cNvPr id="12" name="图片 11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7310" y="1945718"/>
            <a:ext cx="532400" cy="435600"/>
          </a:xfrm>
          <a:prstGeom prst="rect">
            <a:avLst/>
          </a:prstGeom>
        </p:spPr>
      </p:pic>
      <p:pic>
        <p:nvPicPr>
          <p:cNvPr id="13" name="图片 12"/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94927" y="2862584"/>
            <a:ext cx="532400" cy="435600"/>
          </a:xfrm>
          <a:prstGeom prst="rect">
            <a:avLst/>
          </a:prstGeom>
        </p:spPr>
      </p:pic>
      <p:pic>
        <p:nvPicPr>
          <p:cNvPr id="14" name="图片 13"/>
          <p:cNvPicPr>
            <a:picLocks noChangeAspect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21427" y="2862584"/>
            <a:ext cx="532400" cy="435600"/>
          </a:xfrm>
          <a:prstGeom prst="rect">
            <a:avLst/>
          </a:prstGeom>
        </p:spPr>
      </p:pic>
      <p:pic>
        <p:nvPicPr>
          <p:cNvPr id="15" name="图片 14"/>
          <p:cNvPicPr>
            <a:picLocks noChangeAspect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2981" y="2867549"/>
            <a:ext cx="532400" cy="435600"/>
          </a:xfrm>
          <a:prstGeom prst="rect">
            <a:avLst/>
          </a:prstGeom>
        </p:spPr>
      </p:pic>
      <p:pic>
        <p:nvPicPr>
          <p:cNvPr id="16" name="图片 15"/>
          <p:cNvPicPr>
            <a:picLocks noChangeAspect="1"/>
          </p:cNvPicPr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15075" y="2854671"/>
            <a:ext cx="532400" cy="435600"/>
          </a:xfrm>
          <a:prstGeom prst="rect">
            <a:avLst/>
          </a:prstGeom>
        </p:spPr>
      </p:pic>
      <p:sp>
        <p:nvSpPr>
          <p:cNvPr id="25" name="TextBox 46"/>
          <p:cNvSpPr txBox="1"/>
          <p:nvPr/>
        </p:nvSpPr>
        <p:spPr>
          <a:xfrm>
            <a:off x="1967646" y="2376501"/>
            <a:ext cx="58541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1000" dirty="0">
                <a:latin typeface="微软雅黑" pitchFamily="34" charset="-122"/>
                <a:ea typeface="微软雅黑" pitchFamily="34" charset="-122"/>
              </a:rPr>
              <a:t>2288H</a:t>
            </a:r>
            <a:endParaRPr lang="zh-CN" altLang="en-US" sz="1000" dirty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26" name="TextBox 46"/>
          <p:cNvSpPr txBox="1"/>
          <p:nvPr/>
        </p:nvSpPr>
        <p:spPr>
          <a:xfrm>
            <a:off x="3267564" y="2384758"/>
            <a:ext cx="44114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1000" dirty="0">
                <a:latin typeface="微软雅黑" pitchFamily="34" charset="-122"/>
                <a:ea typeface="微软雅黑" pitchFamily="34" charset="-122"/>
              </a:rPr>
              <a:t>服务</a:t>
            </a:r>
          </a:p>
        </p:txBody>
      </p:sp>
      <p:sp>
        <p:nvSpPr>
          <p:cNvPr id="27" name="TextBox 46"/>
          <p:cNvSpPr txBox="1"/>
          <p:nvPr/>
        </p:nvSpPr>
        <p:spPr>
          <a:xfrm>
            <a:off x="3985328" y="2384758"/>
            <a:ext cx="136768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1000" dirty="0" err="1">
                <a:latin typeface="微软雅黑" pitchFamily="34" charset="-122"/>
                <a:ea typeface="微软雅黑" pitchFamily="34" charset="-122"/>
              </a:rPr>
              <a:t>OceanStor</a:t>
            </a:r>
            <a:r>
              <a:rPr lang="en-US" altLang="zh-CN" sz="1000" dirty="0">
                <a:latin typeface="微软雅黑" pitchFamily="34" charset="-122"/>
                <a:ea typeface="微软雅黑" pitchFamily="34" charset="-122"/>
              </a:rPr>
              <a:t> 5500 V3</a:t>
            </a:r>
            <a:endParaRPr lang="zh-CN" altLang="en-US" sz="1000" dirty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28" name="TextBox 46"/>
          <p:cNvSpPr txBox="1"/>
          <p:nvPr/>
        </p:nvSpPr>
        <p:spPr>
          <a:xfrm>
            <a:off x="5265042" y="2378319"/>
            <a:ext cx="140455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1000" dirty="0" err="1">
                <a:latin typeface="微软雅黑" pitchFamily="34" charset="-122"/>
                <a:ea typeface="微软雅黑" pitchFamily="34" charset="-122"/>
              </a:rPr>
              <a:t>FusionServer</a:t>
            </a:r>
            <a:r>
              <a:rPr lang="en-US" altLang="zh-CN" sz="1000" dirty="0">
                <a:latin typeface="微软雅黑" pitchFamily="34" charset="-122"/>
                <a:ea typeface="微软雅黑" pitchFamily="34" charset="-122"/>
              </a:rPr>
              <a:t> G5500</a:t>
            </a:r>
            <a:endParaRPr lang="zh-CN" altLang="en-US" sz="1000" dirty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29" name="TextBox 46"/>
          <p:cNvSpPr txBox="1"/>
          <p:nvPr/>
        </p:nvSpPr>
        <p:spPr>
          <a:xfrm>
            <a:off x="6601920" y="2376501"/>
            <a:ext cx="116730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1000" dirty="0" err="1">
                <a:latin typeface="微软雅黑" pitchFamily="34" charset="-122"/>
                <a:ea typeface="微软雅黑" pitchFamily="34" charset="-122"/>
              </a:rPr>
              <a:t>OceanStor</a:t>
            </a:r>
            <a:r>
              <a:rPr lang="en-US" altLang="zh-CN" sz="1000" dirty="0">
                <a:latin typeface="微软雅黑" pitchFamily="34" charset="-122"/>
                <a:ea typeface="微软雅黑" pitchFamily="34" charset="-122"/>
              </a:rPr>
              <a:t> 9000</a:t>
            </a:r>
            <a:endParaRPr lang="zh-CN" altLang="en-US" sz="1000" dirty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30" name="TextBox 46"/>
          <p:cNvSpPr txBox="1"/>
          <p:nvPr/>
        </p:nvSpPr>
        <p:spPr>
          <a:xfrm>
            <a:off x="1815171" y="3310200"/>
            <a:ext cx="88357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1000" dirty="0" err="1">
                <a:latin typeface="微软雅黑" pitchFamily="34" charset="-122"/>
                <a:ea typeface="微软雅黑" pitchFamily="34" charset="-122"/>
              </a:rPr>
              <a:t>CloudIVCM</a:t>
            </a:r>
            <a:endParaRPr lang="zh-CN" altLang="en-US" sz="1000" dirty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31" name="TextBox 46"/>
          <p:cNvSpPr txBox="1"/>
          <p:nvPr/>
        </p:nvSpPr>
        <p:spPr>
          <a:xfrm>
            <a:off x="3055805" y="3310200"/>
            <a:ext cx="86273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1000" dirty="0" err="1">
                <a:latin typeface="微软雅黑" pitchFamily="34" charset="-122"/>
                <a:ea typeface="微软雅黑" pitchFamily="34" charset="-122"/>
              </a:rPr>
              <a:t>CloudIVCN</a:t>
            </a:r>
            <a:endParaRPr lang="zh-CN" altLang="en-US" sz="1000" dirty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32" name="TextBox 46"/>
          <p:cNvSpPr txBox="1"/>
          <p:nvPr/>
        </p:nvSpPr>
        <p:spPr>
          <a:xfrm>
            <a:off x="4403792" y="3301944"/>
            <a:ext cx="56938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1000" dirty="0">
                <a:latin typeface="微软雅黑" pitchFamily="34" charset="-122"/>
                <a:ea typeface="微软雅黑" pitchFamily="34" charset="-122"/>
              </a:rPr>
              <a:t>轻量云</a:t>
            </a:r>
          </a:p>
        </p:txBody>
      </p:sp>
      <p:sp>
        <p:nvSpPr>
          <p:cNvPr id="33" name="TextBox 46"/>
          <p:cNvSpPr txBox="1"/>
          <p:nvPr/>
        </p:nvSpPr>
        <p:spPr>
          <a:xfrm>
            <a:off x="5614840" y="3312019"/>
            <a:ext cx="56938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1000" dirty="0">
                <a:latin typeface="微软雅黑" pitchFamily="34" charset="-122"/>
                <a:ea typeface="微软雅黑" pitchFamily="34" charset="-122"/>
              </a:rPr>
              <a:t>虚拟机</a:t>
            </a:r>
          </a:p>
        </p:txBody>
      </p:sp>
      <p:sp>
        <p:nvSpPr>
          <p:cNvPr id="34" name="TextBox 46"/>
          <p:cNvSpPr txBox="1"/>
          <p:nvPr/>
        </p:nvSpPr>
        <p:spPr>
          <a:xfrm>
            <a:off x="6687451" y="1513952"/>
            <a:ext cx="69762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1000" dirty="0">
                <a:latin typeface="微软雅黑" pitchFamily="34" charset="-122"/>
                <a:ea typeface="微软雅黑" pitchFamily="34" charset="-122"/>
              </a:rPr>
              <a:t>存储阵列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1"/>
          <p:cNvSpPr txBox="1">
            <a:spLocks/>
          </p:cNvSpPr>
          <p:nvPr/>
        </p:nvSpPr>
        <p:spPr>
          <a:xfrm>
            <a:off x="2473228" y="1763988"/>
            <a:ext cx="4197544" cy="1615524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66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pitchFamily="34" charset="0"/>
                <a:ea typeface="微软雅黑" pitchFamily="34" charset="-122"/>
                <a:cs typeface="Arial" pitchFamily="34" charset="0"/>
              </a:rPr>
              <a:t>公共图标</a:t>
            </a:r>
          </a:p>
        </p:txBody>
      </p:sp>
    </p:spTree>
  </p:cSld>
  <p:clrMapOvr>
    <a:masterClrMapping/>
  </p:clrMapOvr>
  <p:transition advClick="0" advTm="8000">
    <p:fade thruBlk="1"/>
  </p:transition>
</p:sld>
</file>

<file path=ppt/theme/theme1.xml><?xml version="1.0" encoding="utf-8"?>
<a:theme xmlns:a="http://schemas.openxmlformats.org/drawingml/2006/main" name="9_主题1">
  <a:themeElements>
    <a:clrScheme name="default 5">
      <a:dk1>
        <a:srgbClr val="000000"/>
      </a:dk1>
      <a:lt1>
        <a:srgbClr val="FFFFFF"/>
      </a:lt1>
      <a:dk2>
        <a:srgbClr val="990000"/>
      </a:dk2>
      <a:lt2>
        <a:srgbClr val="B2B2B2"/>
      </a:lt2>
      <a:accent1>
        <a:srgbClr val="FFCC66"/>
      </a:accent1>
      <a:accent2>
        <a:srgbClr val="FFCC99"/>
      </a:accent2>
      <a:accent3>
        <a:srgbClr val="FFFFFF"/>
      </a:accent3>
      <a:accent4>
        <a:srgbClr val="000000"/>
      </a:accent4>
      <a:accent5>
        <a:srgbClr val="FFE2B8"/>
      </a:accent5>
      <a:accent6>
        <a:srgbClr val="E7B98A"/>
      </a:accent6>
      <a:hlink>
        <a:srgbClr val="FF9900"/>
      </a:hlink>
      <a:folHlink>
        <a:srgbClr val="990000"/>
      </a:folHlink>
    </a:clrScheme>
    <a:fontScheme name="default">
      <a:majorFont>
        <a:latin typeface="FrutigerNext LT Medium"/>
        <a:ea typeface="华文细黑"/>
        <a:cs typeface="宋体"/>
      </a:majorFont>
      <a:minorFont>
        <a:latin typeface="FrutigerNext LT Medium"/>
        <a:ea typeface="华文细黑"/>
        <a:cs typeface="宋体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CC9900"/>
          </a:buClr>
          <a:buSzTx/>
          <a:buFont typeface="Wingdings" pitchFamily="2" charset="2"/>
          <a:buChar char="n"/>
          <a:tabLst/>
          <a:defRPr kumimoji="0" lang="zh-CN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宋体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CC9900"/>
          </a:buClr>
          <a:buSzTx/>
          <a:buFont typeface="Wingdings" pitchFamily="2" charset="2"/>
          <a:buChar char="n"/>
          <a:tabLst/>
          <a:defRPr kumimoji="0" lang="zh-CN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宋体" charset="-122"/>
          </a:defRPr>
        </a:defPPr>
      </a:lstStyle>
    </a:lnDef>
  </a:objectDefaults>
  <a:extraClrSchemeLst>
    <a:extraClrScheme>
      <a:clrScheme name="default 1">
        <a:dk1>
          <a:srgbClr val="000000"/>
        </a:dk1>
        <a:lt1>
          <a:srgbClr val="FFFFFF"/>
        </a:lt1>
        <a:dk2>
          <a:srgbClr val="990000"/>
        </a:dk2>
        <a:lt2>
          <a:srgbClr val="808080"/>
        </a:lt2>
        <a:accent1>
          <a:srgbClr val="99CCFF"/>
        </a:accent1>
        <a:accent2>
          <a:srgbClr val="669900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5C8A00"/>
        </a:accent6>
        <a:hlink>
          <a:srgbClr val="FF9900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2">
        <a:dk1>
          <a:srgbClr val="000000"/>
        </a:dk1>
        <a:lt1>
          <a:srgbClr val="FFFFFF"/>
        </a:lt1>
        <a:dk2>
          <a:srgbClr val="990000"/>
        </a:dk2>
        <a:lt2>
          <a:srgbClr val="B2B2B2"/>
        </a:lt2>
        <a:accent1>
          <a:srgbClr val="FFCC99"/>
        </a:accent1>
        <a:accent2>
          <a:srgbClr val="FFCC66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7B95C"/>
        </a:accent6>
        <a:hlink>
          <a:srgbClr val="FF99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3">
        <a:dk1>
          <a:srgbClr val="000000"/>
        </a:dk1>
        <a:lt1>
          <a:srgbClr val="FFFFFF"/>
        </a:lt1>
        <a:dk2>
          <a:srgbClr val="990000"/>
        </a:dk2>
        <a:lt2>
          <a:srgbClr val="B2B2B2"/>
        </a:lt2>
        <a:accent1>
          <a:srgbClr val="CCCCFF"/>
        </a:accent1>
        <a:accent2>
          <a:srgbClr val="99CCFF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B9E7"/>
        </a:accent6>
        <a:hlink>
          <a:srgbClr val="99CCCC"/>
        </a:hlink>
        <a:folHlink>
          <a:srgbClr val="0099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4">
        <a:dk1>
          <a:srgbClr val="000000"/>
        </a:dk1>
        <a:lt1>
          <a:srgbClr val="FFFFFF"/>
        </a:lt1>
        <a:dk2>
          <a:srgbClr val="990000"/>
        </a:dk2>
        <a:lt2>
          <a:srgbClr val="B2B2B2"/>
        </a:lt2>
        <a:accent1>
          <a:srgbClr val="CCFF99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E2FFCA"/>
        </a:accent5>
        <a:accent6>
          <a:srgbClr val="8AB9B9"/>
        </a:accent6>
        <a:hlink>
          <a:srgbClr val="0099CC"/>
        </a:hlink>
        <a:folHlink>
          <a:srgbClr val="00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5">
        <a:dk1>
          <a:srgbClr val="000000"/>
        </a:dk1>
        <a:lt1>
          <a:srgbClr val="FFFFFF"/>
        </a:lt1>
        <a:dk2>
          <a:srgbClr val="990000"/>
        </a:dk2>
        <a:lt2>
          <a:srgbClr val="B2B2B2"/>
        </a:lt2>
        <a:accent1>
          <a:srgbClr val="FFCC66"/>
        </a:accent1>
        <a:accent2>
          <a:srgbClr val="FFCC99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E7B98A"/>
        </a:accent6>
        <a:hlink>
          <a:srgbClr val="FF9900"/>
        </a:hlink>
        <a:folHlink>
          <a:srgbClr val="99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6">
        <a:dk1>
          <a:srgbClr val="000000"/>
        </a:dk1>
        <a:lt1>
          <a:srgbClr val="FFFFFF"/>
        </a:lt1>
        <a:dk2>
          <a:srgbClr val="990000"/>
        </a:dk2>
        <a:lt2>
          <a:srgbClr val="B2B2B2"/>
        </a:lt2>
        <a:accent1>
          <a:srgbClr val="CCCCFF"/>
        </a:accent1>
        <a:accent2>
          <a:srgbClr val="99CCFF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B9E7"/>
        </a:accent6>
        <a:hlink>
          <a:srgbClr val="006699"/>
        </a:hlink>
        <a:folHlink>
          <a:srgbClr val="99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7">
        <a:dk1>
          <a:srgbClr val="000000"/>
        </a:dk1>
        <a:lt1>
          <a:srgbClr val="FFFFFF"/>
        </a:lt1>
        <a:dk2>
          <a:srgbClr val="990000"/>
        </a:dk2>
        <a:lt2>
          <a:srgbClr val="B2B2B2"/>
        </a:lt2>
        <a:accent1>
          <a:srgbClr val="99CCCC"/>
        </a:accent1>
        <a:accent2>
          <a:srgbClr val="CCFF99"/>
        </a:accent2>
        <a:accent3>
          <a:srgbClr val="FFFFFF"/>
        </a:accent3>
        <a:accent4>
          <a:srgbClr val="000000"/>
        </a:accent4>
        <a:accent5>
          <a:srgbClr val="CAE2E2"/>
        </a:accent5>
        <a:accent6>
          <a:srgbClr val="B9E78A"/>
        </a:accent6>
        <a:hlink>
          <a:srgbClr val="009999"/>
        </a:hlink>
        <a:folHlink>
          <a:srgbClr val="99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8">
        <a:dk1>
          <a:srgbClr val="000000"/>
        </a:dk1>
        <a:lt1>
          <a:srgbClr val="FFFFFF"/>
        </a:lt1>
        <a:dk2>
          <a:srgbClr val="990000"/>
        </a:dk2>
        <a:lt2>
          <a:srgbClr val="B2B2B2"/>
        </a:lt2>
        <a:accent1>
          <a:srgbClr val="99CCCC"/>
        </a:accent1>
        <a:accent2>
          <a:srgbClr val="CCFF99"/>
        </a:accent2>
        <a:accent3>
          <a:srgbClr val="FFFFFF"/>
        </a:accent3>
        <a:accent4>
          <a:srgbClr val="000000"/>
        </a:accent4>
        <a:accent5>
          <a:srgbClr val="CAE2E2"/>
        </a:accent5>
        <a:accent6>
          <a:srgbClr val="B9E78A"/>
        </a:accent6>
        <a:hlink>
          <a:srgbClr val="009999"/>
        </a:hlink>
        <a:folHlink>
          <a:srgbClr val="00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9">
        <a:dk1>
          <a:srgbClr val="000000"/>
        </a:dk1>
        <a:lt1>
          <a:srgbClr val="FFFFFF"/>
        </a:lt1>
        <a:dk2>
          <a:srgbClr val="990000"/>
        </a:dk2>
        <a:lt2>
          <a:srgbClr val="B2B2B2"/>
        </a:lt2>
        <a:accent1>
          <a:srgbClr val="CCCCFF"/>
        </a:accent1>
        <a:accent2>
          <a:srgbClr val="99CCFF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B9E7"/>
        </a:accent6>
        <a:hlink>
          <a:srgbClr val="006699"/>
        </a:hlink>
        <a:folHlink>
          <a:srgbClr val="00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10">
        <a:dk1>
          <a:srgbClr val="000000"/>
        </a:dk1>
        <a:lt1>
          <a:srgbClr val="FFFFFF"/>
        </a:lt1>
        <a:dk2>
          <a:srgbClr val="990000"/>
        </a:dk2>
        <a:lt2>
          <a:srgbClr val="B2B2B2"/>
        </a:lt2>
        <a:accent1>
          <a:srgbClr val="FFCC66"/>
        </a:accent1>
        <a:accent2>
          <a:srgbClr val="FFCC99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E7B98A"/>
        </a:accent6>
        <a:hlink>
          <a:srgbClr val="FF9900"/>
        </a:hlink>
        <a:folHlink>
          <a:srgbClr val="00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11">
        <a:dk1>
          <a:srgbClr val="000000"/>
        </a:dk1>
        <a:lt1>
          <a:srgbClr val="FFFFFF"/>
        </a:lt1>
        <a:dk2>
          <a:srgbClr val="990000"/>
        </a:dk2>
        <a:lt2>
          <a:srgbClr val="B2B2B2"/>
        </a:lt2>
        <a:accent1>
          <a:srgbClr val="FFCC66"/>
        </a:accent1>
        <a:accent2>
          <a:srgbClr val="FFCC99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E7B98A"/>
        </a:accent6>
        <a:hlink>
          <a:srgbClr val="FF99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12">
        <a:dk1>
          <a:srgbClr val="000000"/>
        </a:dk1>
        <a:lt1>
          <a:srgbClr val="FFFFFF"/>
        </a:lt1>
        <a:dk2>
          <a:srgbClr val="990000"/>
        </a:dk2>
        <a:lt2>
          <a:srgbClr val="B2B2B2"/>
        </a:lt2>
        <a:accent1>
          <a:srgbClr val="CCCCFF"/>
        </a:accent1>
        <a:accent2>
          <a:srgbClr val="99CCFF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B9E7"/>
        </a:accent6>
        <a:hlink>
          <a:srgbClr val="006699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13">
        <a:dk1>
          <a:srgbClr val="000000"/>
        </a:dk1>
        <a:lt1>
          <a:srgbClr val="FFFFFF"/>
        </a:lt1>
        <a:dk2>
          <a:srgbClr val="990000"/>
        </a:dk2>
        <a:lt2>
          <a:srgbClr val="B2B2B2"/>
        </a:lt2>
        <a:accent1>
          <a:srgbClr val="99CCCC"/>
        </a:accent1>
        <a:accent2>
          <a:srgbClr val="CCFF99"/>
        </a:accent2>
        <a:accent3>
          <a:srgbClr val="FFFFFF"/>
        </a:accent3>
        <a:accent4>
          <a:srgbClr val="000000"/>
        </a:accent4>
        <a:accent5>
          <a:srgbClr val="CAE2E2"/>
        </a:accent5>
        <a:accent6>
          <a:srgbClr val="B9E78A"/>
        </a:accent6>
        <a:hlink>
          <a:srgbClr val="009999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主题​​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主题​​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332</Words>
  <Application>Microsoft Office PowerPoint</Application>
  <PresentationFormat>全屏显示(16:9)</PresentationFormat>
  <Paragraphs>154</Paragraphs>
  <Slides>13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13</vt:i4>
      </vt:variant>
    </vt:vector>
  </HeadingPairs>
  <TitlesOfParts>
    <vt:vector size="20" baseType="lpstr">
      <vt:lpstr>FrutigerNext LT Medium</vt:lpstr>
      <vt:lpstr>FrutigerNext LT Regular</vt:lpstr>
      <vt:lpstr>微软雅黑</vt:lpstr>
      <vt:lpstr>Arial</vt:lpstr>
      <vt:lpstr>Calibri</vt:lpstr>
      <vt:lpstr>Wingdings</vt:lpstr>
      <vt:lpstr>9_主题1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MC SYSTEM</dc:creator>
  <cp:lastModifiedBy>xue lianglei</cp:lastModifiedBy>
  <cp:revision>1089</cp:revision>
  <cp:lastPrinted>2011-04-14T06:54:53Z</cp:lastPrinted>
  <dcterms:created xsi:type="dcterms:W3CDTF">2010-09-30T06:00:50Z</dcterms:created>
  <dcterms:modified xsi:type="dcterms:W3CDTF">2019-12-05T06:20:44Z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(11)ZlCLfUlflytUj17RQQZRXLzkAyj8d4dd7sbN6B0uw/vbNTmRiv7gWvM+/ic1q2Qj+E8xbkbQ
tiF7OK+BWFvbymcUiVQzSXMHZf0szCDxPDMUjEzoVEeV1zHsC5XiEgNsJSg0apatv7L83LCt
FaWVHbTpsK4aOsz+orQQWpiKnFCU3EE1SnjZOJ9wvLkvcI4nHGnovfW5Kt9GDGSWu9FmTmPn
YFl1skJGjIRptwUQMe</vt:lpwstr>
  </property>
  <property fmtid="{D5CDD505-2E9C-101B-9397-08002B2CF9AE}" pid="3" name="_ms_pID_7253431">
    <vt:lpwstr>RODDJuXLyizTkL38Ir+defi+U6DNrVgEGwAMHsvKafKnL4x6ZTCUj7
w0wnfcDCXAP/JAhpJo8nQzsiQ1bgTNpPS0aGp0z1FopCNdB7wNKylUjiVx1pGIKxhenBFa1B
PIF+BwsSESAJs8e8H5lp5eaznTmIl+bUyo/4r2jtxWew3RFXy25QlBFoNtIP8pka0TsIzJtU
SuNAJdl8GVRCF/6Mc8jBFQAuhEqJt0KB/HtP</vt:lpwstr>
  </property>
  <property fmtid="{D5CDD505-2E9C-101B-9397-08002B2CF9AE}" pid="4" name="_ms_pID_7253432">
    <vt:lpwstr>d8DKAkXH6xUn3IVUx7QtyODLblU8IFM/L+uR
TV9kAn8JmwHrW50MzPNgLtTImySU4ujS6SVFFEBeZD0UKc0LnT05ctRFzjz0i5YT1P4RYFJR
1Ztt23i5f1IqUH3m0zRJDgvuhaez3sR6IakZJqMfnSWbAByAINTDGK6HTA/kdMx9FkmAwmBw
ULEwRY30eEVUQcHwsI++axYB+VLb5FQoCqez51ydOX8gx8Dq7roN+0</vt:lpwstr>
  </property>
  <property fmtid="{D5CDD505-2E9C-101B-9397-08002B2CF9AE}" pid="5" name="_ms_pID_7253433">
    <vt:lpwstr>fc38PzIrOAizb7YgJ1
WpvTRnfTdAC07N+QT0dpEj41zSzovpNWy2bFbsnAtlXzdwS6lnQ3ycyLipxWXh92D5yWgrB8
KZv5LEgYT+YV6BOGp9YrJNCkSXXMVOZxxwxCf72yg+7kFtxQpwHyQgEXR4NsXFwoFv77xr9T
6KHMFP22sLzf62Gdviq+jz+MNKSjhEVft9dtM0Nej0rEBMY/ZBCtY8iKVaRqpQSlo3wshIWb</vt:lpwstr>
  </property>
  <property fmtid="{D5CDD505-2E9C-101B-9397-08002B2CF9AE}" pid="6" name="_ms_pID_7253434">
    <vt:lpwstr>
W5s/VgynLVWFtK01+rTrX1en0BQKzi4nN4EKxzCti6sbqRJUGN/OljRK21JF7cbX74Y+W4Uw
fBmqUVSYMjIoRDIyNgr1H0IN/WwkUavJCczSprP2UYZOn//brMi1uvyF6P7SHGhzJ7xsx3Mu
cLTUyfqHeIuU/kTA6szeg/4DzjAoomxFLk4ybPLYK6AFKH9i/phpPNnlMk/jE4DKKSmY9Xyo
5i/ZIujJ4u5jKRtQ</vt:lpwstr>
  </property>
  <property fmtid="{D5CDD505-2E9C-101B-9397-08002B2CF9AE}" pid="7" name="_ms_pID_7253435">
    <vt:lpwstr>AR94MzAAkvOZiTsoyHEYGEo2E9J85/UQptaS7NpFPpO03bE0OXVliEXL
gV6S4CL28eS2+OeH1yTkzEB+UbrxSKZlKDFyoEH2/hZMIR2Xg9vIQJzPDaJywBOx1lut4TFR
rdU7rSQTN7X+79Y/oqC4lM0r4fEh5ZbBykGaYR8H6ppYP5TO1ejkIij2jy967jUuXrMqKIut
wJF0cggqkYNsH3iD+m9ROrGRS0soj5vzd2</vt:lpwstr>
  </property>
  <property fmtid="{D5CDD505-2E9C-101B-9397-08002B2CF9AE}" pid="8" name="_ms_pID_7253436">
    <vt:lpwstr>4mtCJCBNT+tpzeoKBjiY32AJ/WujAl0bWHxlKx
VBUzTn9FidL58sl4YlLDNqIc8mdYUpfoPZFywwm0YYi4m/YXD1czFcovUhP1jTgjCTVTvx+n
tz9MtFZYNv8aTEaWLc4N2+/n1hoVcJMrvu4GMIP9khIy0GlklpMMksrWyGPLyEZsdQ3Dz9o0
JKaExQgmWaggIYoxsyumWBu870EFJQmTiOp9fkJ1sAaF6OR9gycZ</vt:lpwstr>
  </property>
  <property fmtid="{D5CDD505-2E9C-101B-9397-08002B2CF9AE}" pid="9" name="_ms_pID_7253437">
    <vt:lpwstr>18vf7zMKyMqAIdqIR/4A
Y3XHxPo7mSjGwTgtrm3gdK5UI3zat62oeovTZsNS2S4qdXp7dfHREs1SvG7ztQd7S1wJ30u8
maWuwrNpYztSSigRlVSMt1sw7xSoLj36zWUNEWTPcIy0rUU0P5ibGW6ydpCdeO1hh+fR1/7l
rAnkY45tlXvs4s4Ma6ZMNoZbKROIIhmIJ9KD9DmxzEI9hN4iEpAZ9MMCup2uppmN/fAlIU</vt:lpwstr>
  </property>
  <property fmtid="{D5CDD505-2E9C-101B-9397-08002B2CF9AE}" pid="10" name="_ms_pID_7253438">
    <vt:lpwstr>Qr
OobVH061FJO/JdAV6jVaf57Ufa/NnWC9uDNeAs+jilGQvDtu6NVD1voY5o6LEomQXp9PBr22
Tp92Ke8zFDIKh6FFcHT4G5XEB6uykmoMfFk1e/DFN1eCSYEpBTsF/u2WdL8qJ2wM9lrleOJi
6FT8nz30faka8W5/RhTMuHEvL9dbGYKKcfxBKm81V1dv+El/4D3sccPESOllIcFkhXj7e17e
I8YgH4udJvIrXl</vt:lpwstr>
  </property>
  <property fmtid="{D5CDD505-2E9C-101B-9397-08002B2CF9AE}" pid="11" name="_ms_pID_7253439">
    <vt:lpwstr>hcJ6pkKnJorvZtnISHQxXSQxMnHyhq0momsE8hJGi6t+xeMN+wQursb/XN
Il9qV+mEo2TrWp2JijcXAKtCHEayIqxuT2uInbs4ZZwvRFoyAw0YYQE+MQfYcP3D6AFepNse
xygAiczcLEdz9EtSb9InsNHqj5F5n7vT1yRKIUB0LpIbco5u5wYYA9SIpaz+y2m05OKUL+Vq
wX8eu5D9hPHrG5l5Ui9ETGJiRmFWMiV6</vt:lpwstr>
  </property>
  <property fmtid="{D5CDD505-2E9C-101B-9397-08002B2CF9AE}" pid="12" name="_ms_pID_72534310">
    <vt:lpwstr>51qoVhsauo8=</vt:lpwstr>
  </property>
  <property fmtid="{D5CDD505-2E9C-101B-9397-08002B2CF9AE}" pid="13" name="_new_ms_pID_72543">
    <vt:lpwstr>(4)rs4glEgsE8098zUPqCnO8B8A+VsTGHppCHk8Cx5vg+srr5KJNEP6MmkG9b0NujxNQuxwGAKw
3aM7tGiUGxEBl9Z860p3ft2tHxYu4BdqCF12G4qpIpZK/dcSaR14afrABjgNdrNbaM+FM2j6
yafhNxaN8dOp5su6NDJ8r0hfh68WxmuThQ+XnTepqnEcmEwMCAuijfgG8k/TnXIQ1ubynIgb
l8f+AyhAjBcicx2mBu</vt:lpwstr>
  </property>
  <property fmtid="{D5CDD505-2E9C-101B-9397-08002B2CF9AE}" pid="14" name="_new_ms_pID_725431">
    <vt:lpwstr>Z+zp4Rz02jslfzk4IWXddBrm5DZuAlstrKI9j4ry1JLxbLqMLab/re
Baf9lXVt1yeIF1uAKVrIp+on/SFUbvAwAvA8Pyn/q8zY19IiXBOZLvKp6vVq4zpz3vT2hmaG
PE/QeQZ4VaZQt2e4n/u5g50sLTP8lol0F8MuKGKIbOeoHFj465LX9PVuR7jQeKf5OU/GbRGL
asfNFoKNtcrWBN5D4WkMC/V3U/LMehrYPHZN</vt:lpwstr>
  </property>
  <property fmtid="{D5CDD505-2E9C-101B-9397-08002B2CF9AE}" pid="15" name="_new_ms_pID_725432">
    <vt:lpwstr>/IH+KFRjR/FjE8FaIseVhOtFKKdFmQNrtRhm
wsd5lp9BdR70X74VB65ha7Ah0y9fBZ9YeZ6BtHaeOZYu1zrsgtdONZgxu14ui2iNWBdVmE4W
xhMFrNx5MS6E0mvL/L2yvxcxHsTcpOe1t46wi8TSNIs0J0U4R2hy7HgSrVpq4H3fYzcjoC7S
NeF86g49xEpOHyXDeGa9+AHWIH04MKDqpiIlsbp8WuOABfEx7tD9zH</vt:lpwstr>
  </property>
  <property fmtid="{D5CDD505-2E9C-101B-9397-08002B2CF9AE}" pid="16" name="_new_ms_pID_725433">
    <vt:lpwstr>rs//wjlwEI7JT8jcQy
TlqKZQ==</vt:lpwstr>
  </property>
  <property fmtid="{D5CDD505-2E9C-101B-9397-08002B2CF9AE}" pid="17" name="_2015_ms_pID_725343">
    <vt:lpwstr>(3)b8fhfTdR3UMKFpFzGI/MvtSa2xV21QQMZA4WN/ehY0U1cCVU67x2uxuqHPkgxzahenERazig
riAkwmebaMDeAm5fFSstV3N81/vx023JcFbx8OdeGSS1hgxDd0/I1lyJ0tE99XIgNpKEPdlg
kug4ko7pDr6UiNjP6AYIlRpmUlDpswkC3dExrmfkb+f/0srQ2Pnb1L7olwm+BH/gQxipgLFm
hWbNaq2JiNVi5EFux3</vt:lpwstr>
  </property>
  <property fmtid="{D5CDD505-2E9C-101B-9397-08002B2CF9AE}" pid="18" name="_2015_ms_pID_7253431">
    <vt:lpwstr>81yrlIaniYv9y+LNwOEK44NGFNwycj43iILBwod5ZievfDdj+7adeW
b7BUbDKPx9m8Pkr9f2uyViqsr/SpNJGsl6xuPeVfICJxqZbafqL60/sCDUyrmPBX59AoNjI4
pEbgvYTJclUr8Z9KPYOqAZGE7vMfvTPX+7qi+6m56BEl/7nGS9y5BMCNKcOVaw6DaOQv+VHH
fki7eYOWKTl3onr520TYG1c6M9VtZetZRnlH</vt:lpwstr>
  </property>
  <property fmtid="{D5CDD505-2E9C-101B-9397-08002B2CF9AE}" pid="19" name="_2015_ms_pID_7253432">
    <vt:lpwstr>pCXwY/AFzJrfIP9vielRzM0=</vt:lpwstr>
  </property>
  <property fmtid="{D5CDD505-2E9C-101B-9397-08002B2CF9AE}" pid="20" name="_readonly">
    <vt:lpwstr/>
  </property>
  <property fmtid="{D5CDD505-2E9C-101B-9397-08002B2CF9AE}" pid="21" name="_change">
    <vt:lpwstr/>
  </property>
  <property fmtid="{D5CDD505-2E9C-101B-9397-08002B2CF9AE}" pid="22" name="_full-control">
    <vt:lpwstr/>
  </property>
  <property fmtid="{D5CDD505-2E9C-101B-9397-08002B2CF9AE}" pid="23" name="sflag">
    <vt:lpwstr>1542943920</vt:lpwstr>
  </property>
</Properties>
</file>